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1F30-107B-4DCC-910C-C98D16381507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83F8-159C-4B15-B199-50DB27790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br>
              <a:rPr lang="en-US" dirty="0" smtClean="0"/>
            </a:br>
            <a:r>
              <a:rPr lang="en-US" dirty="0" smtClean="0"/>
              <a:t>Union </a:t>
            </a:r>
            <a:r>
              <a:rPr lang="en-US" dirty="0" err="1" smtClean="0"/>
              <a:t>vs</a:t>
            </a:r>
            <a:r>
              <a:rPr lang="en-US" dirty="0" smtClean="0"/>
              <a:t> Confederacy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600"/>
          <a:ext cx="8991600" cy="6629400"/>
        </p:xfrm>
        <a:graphic>
          <a:graphicData uri="http://schemas.openxmlformats.org/drawingml/2006/table">
            <a:tbl>
              <a:tblPr/>
              <a:tblGrid>
                <a:gridCol w="2997200"/>
                <a:gridCol w="2997200"/>
                <a:gridCol w="2997200"/>
              </a:tblGrid>
              <a:tr h="165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Lucida Console"/>
                          <a:ea typeface="Times New Roman"/>
                        </a:rPr>
                        <a:t>NORTH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Lucida Console"/>
                          <a:ea typeface="Times New Roman"/>
                        </a:rPr>
                        <a:t>()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Lucida Console"/>
                          <a:ea typeface="Times New Roman"/>
                        </a:rPr>
                        <a:t>Advantages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Disadvantages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Political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Strong navy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Strong Presidential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leader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Few able military leaders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Invading on unfamiliar land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Huge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area of land to conquer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Economic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Industry (to provide guns, bullets, uniforms, and supplies)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70% of nation’s railroads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European aid to the Confederacy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Social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Bigger population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(22 million)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regiment- 1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African-American Regiment- motivated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Not many military volunteers for war, many did not care to fight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0"/>
          <a:ext cx="9144000" cy="6705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Lucida Console"/>
                          <a:ea typeface="Times New Roman"/>
                        </a:rPr>
                        <a:t>SOUTH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Lucida Console"/>
                          <a:ea typeface="Times New Roman"/>
                        </a:rPr>
                        <a:t>(CONFEDERACY)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Advantages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Disadvantages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Political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Knew their land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Best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military leaders- fought in Mexican War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Political problems-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state’s rights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vs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federal rights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No real navy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Economic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Cotton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would be exchanged on world market for weapons and manufactured goods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No industries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or factories to produce a mass amount of goods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Lucida Console"/>
                          <a:ea typeface="Times New Roman"/>
                        </a:rPr>
                        <a:t>Social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Stronger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motivation to fight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Skilled fighters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Small population (9 million)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8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-4"/>
          <a:ext cx="9144002" cy="6858003"/>
        </p:xfrm>
        <a:graphic>
          <a:graphicData uri="http://schemas.openxmlformats.org/drawingml/2006/table">
            <a:tbl>
              <a:tblPr/>
              <a:tblGrid>
                <a:gridCol w="2406316"/>
                <a:gridCol w="3368843"/>
                <a:gridCol w="3368843"/>
              </a:tblGrid>
              <a:tr h="559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Lucida Console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Union (North)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Confederacy (South)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President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Abraham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Lincoln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Jefferson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Davis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Type of Government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Constitutional Republic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Autocratic Government- One ruler who has absolute authority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Lucida Console"/>
                          <a:ea typeface="Times New Roman"/>
                          <a:cs typeface="Times New Roman"/>
                        </a:rPr>
                        <a:t>Feelings on State’s Rights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Strong national government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sovereignty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Commanding General(s)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Ulysses S Grant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Robert E Lee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Lucida Console"/>
                          <a:ea typeface="Times New Roman"/>
                          <a:cs typeface="Times New Roman"/>
                        </a:rPr>
                        <a:t>Soldier’s Nickname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Billy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Yank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John 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Reb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191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Advantages and Disadvantages Union vs Confederacy</vt:lpstr>
      <vt:lpstr>Slide 2</vt:lpstr>
      <vt:lpstr>Slide 3</vt:lpstr>
      <vt:lpstr>Slide 4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and Disadvantages Union vs Confederacy</dc:title>
  <dc:creator>jamie.bounds</dc:creator>
  <cp:lastModifiedBy>jamie.bounds</cp:lastModifiedBy>
  <cp:revision>14</cp:revision>
  <dcterms:created xsi:type="dcterms:W3CDTF">2013-03-26T17:13:51Z</dcterms:created>
  <dcterms:modified xsi:type="dcterms:W3CDTF">2013-03-26T20:01:22Z</dcterms:modified>
</cp:coreProperties>
</file>