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DE27-6598-40E1-802F-F474DF2D3979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281A-4C61-459B-9A22-4C46C077F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191000"/>
            <a:ext cx="634748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1861-1865</a:t>
            </a:r>
            <a:endParaRPr lang="en-US" sz="10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33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American Civil War- Union </a:t>
            </a:r>
            <a:r>
              <a:rPr lang="en-US" dirty="0" err="1" smtClean="0">
                <a:solidFill>
                  <a:srgbClr val="0070C0"/>
                </a:solidFill>
              </a:rPr>
              <a:t>vs</a:t>
            </a:r>
            <a:r>
              <a:rPr lang="en-US" dirty="0" smtClean="0">
                <a:solidFill>
                  <a:srgbClr val="0070C0"/>
                </a:solidFill>
              </a:rPr>
              <a:t> Confederacy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5715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American Victory- Surrender at Appomattox 1865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3733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Lincoln wanted to Preserve the Union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715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South Seceded because of State’s Rights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5380672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Confederacy-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President Jefferson Davis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General Robert E Lee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3505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Emancipation Proclamation- 1863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228600"/>
            <a:ext cx="8382000" cy="6324600"/>
            <a:chOff x="720" y="12060"/>
            <a:chExt cx="10980" cy="324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12060"/>
              <a:ext cx="3960" cy="324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940" y="1224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940" y="1332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40" y="1440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0" y="1386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0" y="1278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680" y="1494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20" y="12060"/>
              <a:ext cx="3420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Battle: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Georgia" pitchFamily="18" charset="0"/>
                </a:rPr>
                <a:t>Bull Run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Significance: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Georgia" pitchFamily="18" charset="0"/>
                </a:rPr>
                <a:t> </a:t>
              </a:r>
              <a:r>
                <a:rPr lang="en-US" sz="1400" dirty="0" smtClean="0">
                  <a:latin typeface="Georgia" pitchFamily="18" charset="0"/>
                </a:rPr>
                <a:t>1</a:t>
              </a:r>
              <a:r>
                <a:rPr lang="en-US" sz="1400" baseline="30000" dirty="0" smtClean="0">
                  <a:latin typeface="Georgia" pitchFamily="18" charset="0"/>
                </a:rPr>
                <a:t>st</a:t>
              </a:r>
              <a:r>
                <a:rPr lang="en-US" sz="1400" dirty="0" smtClean="0">
                  <a:latin typeface="Georgia" pitchFamily="18" charset="0"/>
                </a:rPr>
                <a:t> battle of CW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Union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 thought it would be easy, but they retreated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aseline="0" dirty="0" smtClean="0">
                  <a:latin typeface="Georgia" pitchFamily="18" charset="0"/>
                </a:rPr>
                <a:t>Showed</a:t>
              </a:r>
              <a:r>
                <a:rPr lang="en-US" sz="1400" dirty="0" smtClean="0">
                  <a:latin typeface="Georgia" pitchFamily="18" charset="0"/>
                </a:rPr>
                <a:t> both sides needed training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War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 would be very long and bloody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724400" y="533400"/>
            <a:ext cx="403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Location/Date: July 21 1861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itchFamily="34" charset="0"/>
              </a:rPr>
              <a:t>Manasas</a:t>
            </a:r>
            <a:r>
              <a:rPr lang="en-US" dirty="0" smtClean="0">
                <a:latin typeface="Arial" pitchFamily="34" charset="0"/>
              </a:rPr>
              <a:t>, Virginia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495800" y="3124200"/>
            <a:ext cx="403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Winner: Confederacy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495800" y="4953000"/>
            <a:ext cx="403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Important People: Confederate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– General Stonewall Jackson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latin typeface="Arial" pitchFamily="34" charset="0"/>
              </a:rPr>
              <a:t>Union- General </a:t>
            </a:r>
            <a:r>
              <a:rPr lang="en-US" baseline="0" dirty="0" err="1" smtClean="0">
                <a:latin typeface="Arial" pitchFamily="34" charset="0"/>
              </a:rPr>
              <a:t>Mcdowell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000" y="228600"/>
            <a:ext cx="8382000" cy="6324600"/>
            <a:chOff x="720" y="12060"/>
            <a:chExt cx="10980" cy="324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720" y="12060"/>
              <a:ext cx="3960" cy="324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5940" y="1224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940" y="1332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5940" y="1440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4680" y="1386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680" y="1278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680" y="1494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720" y="12060"/>
              <a:ext cx="3420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Battle: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Significance: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0" y="9144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Location/Date: Sharpsburg, Maryland near Antietam Creek.</a:t>
            </a:r>
          </a:p>
          <a:p>
            <a:r>
              <a:rPr lang="en-US" dirty="0" smtClean="0"/>
              <a:t>September 17, 1862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1828800"/>
            <a:ext cx="220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-Bloodiest Day</a:t>
            </a:r>
          </a:p>
          <a:p>
            <a:r>
              <a:rPr lang="en-US" dirty="0" smtClean="0"/>
              <a:t>-Nothing was really gained</a:t>
            </a:r>
          </a:p>
          <a:p>
            <a:r>
              <a:rPr lang="en-US" dirty="0" smtClean="0"/>
              <a:t>-Confederate troops retreated </a:t>
            </a:r>
          </a:p>
          <a:p>
            <a:r>
              <a:rPr lang="en-US" dirty="0" smtClean="0"/>
              <a:t>-northern Morale increased and Lee lost 1/3 of men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2819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Winner: Union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19600" y="4876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Confederate: Robert E Lee</a:t>
            </a:r>
          </a:p>
          <a:p>
            <a:r>
              <a:rPr lang="en-US" dirty="0" smtClean="0"/>
              <a:t>Union: General McClellan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304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-Antietam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04800" y="228600"/>
            <a:ext cx="8382000" cy="6324600"/>
            <a:chOff x="720" y="12060"/>
            <a:chExt cx="10980" cy="324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12060"/>
              <a:ext cx="3960" cy="324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940" y="1224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940" y="1332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40" y="1440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0" y="1386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0" y="1278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680" y="1494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20" y="12060"/>
              <a:ext cx="3420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Battle: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Significance: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0" y="990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July 1863, Vicksburg, Mississippi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2819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Union Victory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600200"/>
            <a:ext cx="198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Turning point of Civil War- Union took control of Mississippi River. Split the Confederacy in two.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4800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General Grant- Union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5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Vicksburg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04800" y="228600"/>
            <a:ext cx="8382000" cy="6324600"/>
            <a:chOff x="720" y="12060"/>
            <a:chExt cx="10980" cy="324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12060"/>
              <a:ext cx="3960" cy="324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940" y="1224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940" y="1332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40" y="1440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0" y="1386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0" y="1278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680" y="1494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20" y="12060"/>
              <a:ext cx="3420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Battle: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Significance: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0" y="990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July 1-3</a:t>
            </a:r>
            <a:r>
              <a:rPr lang="en-US" sz="2400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dirty="0" smtClean="0">
                <a:solidFill>
                  <a:srgbClr val="FF0000"/>
                </a:solidFill>
              </a:rPr>
              <a:t> 3 day battle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Gettysburg, Pennsylvania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2819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Union Victory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600200"/>
            <a:ext cx="1981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-Deadliest battle of the Civil War</a:t>
            </a:r>
          </a:p>
          <a:p>
            <a:r>
              <a:rPr lang="en-US" dirty="0" smtClean="0">
                <a:latin typeface="Georgia" pitchFamily="18" charset="0"/>
              </a:rPr>
              <a:t>-Pickett’s Charge- Deadly strategy- confederates did not reach Union line, and heavy casualties</a:t>
            </a:r>
          </a:p>
          <a:p>
            <a:r>
              <a:rPr lang="en-US" dirty="0" smtClean="0">
                <a:latin typeface="Georgia" pitchFamily="18" charset="0"/>
              </a:rPr>
              <a:t>-Lee retreated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-This </a:t>
            </a:r>
            <a:r>
              <a:rPr lang="en-US" dirty="0" smtClean="0">
                <a:solidFill>
                  <a:schemeClr val="tx2"/>
                </a:solidFill>
              </a:rPr>
              <a:t>was the turning point of the war in the Union’s favor.</a:t>
            </a:r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48006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General Grant- Union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General Pickett- Confederacy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General Lee- Confederacy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5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Gettysburg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04800" y="228600"/>
            <a:ext cx="8382000" cy="6324600"/>
            <a:chOff x="720" y="12060"/>
            <a:chExt cx="10980" cy="324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12060"/>
              <a:ext cx="3960" cy="324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940" y="1224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940" y="1332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40" y="14400"/>
              <a:ext cx="5760" cy="9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680" y="1386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680" y="1278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680" y="14940"/>
              <a:ext cx="10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20" y="12060"/>
              <a:ext cx="3420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Battle: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</a:rPr>
                <a:t>Significance: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0" y="990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September 1864- Atlanta, Georgia to Atlantic Ocean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2819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Union Victory- the union completely destroyed the south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600200"/>
            <a:ext cx="198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>
                <a:latin typeface="Georgia" pitchFamily="18" charset="0"/>
              </a:rPr>
              <a:t>Grant </a:t>
            </a:r>
            <a:r>
              <a:rPr lang="en-US" sz="1600" dirty="0" smtClean="0">
                <a:latin typeface="Georgia" pitchFamily="18" charset="0"/>
              </a:rPr>
              <a:t>had a plan for ending the </a:t>
            </a:r>
            <a:r>
              <a:rPr lang="en-US" sz="1600" dirty="0" smtClean="0">
                <a:latin typeface="Georgia" pitchFamily="18" charset="0"/>
              </a:rPr>
              <a:t>war- Total War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rgbClr val="FF0000"/>
                </a:solidFill>
                <a:latin typeface="Georgia" pitchFamily="18" charset="0"/>
              </a:rPr>
              <a:t>--</a:t>
            </a:r>
            <a:r>
              <a:rPr lang="en-US" sz="1600" dirty="0" smtClean="0">
                <a:latin typeface="Georgia" pitchFamily="18" charset="0"/>
              </a:rPr>
              <a:t>General </a:t>
            </a:r>
            <a:r>
              <a:rPr lang="en-US" sz="1600" dirty="0" smtClean="0">
                <a:latin typeface="Georgia" pitchFamily="18" charset="0"/>
              </a:rPr>
              <a:t>Sherman sent </a:t>
            </a:r>
            <a:r>
              <a:rPr lang="en-US" sz="1600" dirty="0" smtClean="0">
                <a:latin typeface="Georgia" pitchFamily="18" charset="0"/>
              </a:rPr>
              <a:t>to capture Atlanta, </a:t>
            </a:r>
            <a:r>
              <a:rPr lang="en-US" sz="1600" dirty="0" smtClean="0">
                <a:latin typeface="Georgia" pitchFamily="18" charset="0"/>
              </a:rPr>
              <a:t>Georgia and destroy it, </a:t>
            </a:r>
            <a:r>
              <a:rPr lang="en-US" sz="1600" dirty="0" smtClean="0">
                <a:latin typeface="Georgia" pitchFamily="18" charset="0"/>
              </a:rPr>
              <a:t>and then march to the Atlantic </a:t>
            </a:r>
            <a:r>
              <a:rPr lang="en-US" sz="1600" dirty="0" smtClean="0">
                <a:latin typeface="Georgia" pitchFamily="18" charset="0"/>
              </a:rPr>
              <a:t>coast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Georgia" pitchFamily="18" charset="0"/>
              </a:rPr>
              <a:t>ripped </a:t>
            </a:r>
            <a:r>
              <a:rPr lang="en-US" sz="1600" dirty="0" smtClean="0">
                <a:latin typeface="Georgia" pitchFamily="18" charset="0"/>
              </a:rPr>
              <a:t>up railroad tracks, </a:t>
            </a:r>
            <a:r>
              <a:rPr lang="en-US" sz="1600" dirty="0" smtClean="0">
                <a:latin typeface="Georgia" pitchFamily="18" charset="0"/>
              </a:rPr>
              <a:t> killed livestock and tore up the fields; burned barns,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48006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General Grant-Union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General William Tecumseh Sherman- Union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57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Sherman’s March to the Sea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319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jamie.bounds</dc:creator>
  <cp:lastModifiedBy>jamie.bounds</cp:lastModifiedBy>
  <cp:revision>184</cp:revision>
  <dcterms:created xsi:type="dcterms:W3CDTF">2013-04-01T14:25:53Z</dcterms:created>
  <dcterms:modified xsi:type="dcterms:W3CDTF">2013-04-05T21:19:07Z</dcterms:modified>
</cp:coreProperties>
</file>