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Causes of the Civil War Wheel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soldierstudies.org/images/webquest/civil%20war%20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724400" cy="457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Choose 8 causes of the Civil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60198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Fold your plate into eighths </a:t>
            </a:r>
          </a:p>
          <a:p>
            <a:r>
              <a:rPr lang="en-US" sz="2100" u="sng" dirty="0" smtClean="0"/>
              <a:t>Draw a small circle in the middle of your plate for the </a:t>
            </a:r>
            <a:r>
              <a:rPr lang="en-US" sz="2100" b="1" u="sng" dirty="0" smtClean="0">
                <a:solidFill>
                  <a:srgbClr val="FF0000"/>
                </a:solidFill>
              </a:rPr>
              <a:t>title, </a:t>
            </a:r>
            <a:r>
              <a:rPr lang="en-US" sz="2100" b="1" u="sng" dirty="0" smtClean="0">
                <a:solidFill>
                  <a:srgbClr val="FF0000"/>
                </a:solidFill>
              </a:rPr>
              <a:t>visual that represents the Civil War</a:t>
            </a:r>
            <a:endParaRPr lang="en-US" sz="2100" b="1" u="sng" dirty="0" smtClean="0">
              <a:solidFill>
                <a:srgbClr val="FF0000"/>
              </a:solidFill>
            </a:endParaRPr>
          </a:p>
          <a:p>
            <a:r>
              <a:rPr lang="en-US" sz="2100" u="sng" dirty="0" smtClean="0"/>
              <a:t>Choose 8 causes of the Civil War</a:t>
            </a:r>
            <a:r>
              <a:rPr lang="en-US" sz="2100" dirty="0" smtClean="0"/>
              <a:t> from your notes to analyze on your wheel. </a:t>
            </a:r>
          </a:p>
          <a:p>
            <a:r>
              <a:rPr lang="en-US" sz="2100" u="sng" dirty="0" smtClean="0"/>
              <a:t>Include the </a:t>
            </a:r>
            <a:r>
              <a:rPr lang="en-US" sz="2100" u="sng" dirty="0" smtClean="0"/>
              <a:t> following on your wheel:</a:t>
            </a:r>
            <a:r>
              <a:rPr lang="en-US" sz="2100" dirty="0" smtClean="0"/>
              <a:t> this must be colored and neat</a:t>
            </a:r>
          </a:p>
          <a:p>
            <a:pPr lvl="1"/>
            <a:r>
              <a:rPr lang="en-US" sz="1800" dirty="0" smtClean="0"/>
              <a:t>significance </a:t>
            </a:r>
            <a:r>
              <a:rPr lang="en-US" sz="1800" dirty="0" smtClean="0"/>
              <a:t>of the </a:t>
            </a:r>
            <a:r>
              <a:rPr lang="en-US" sz="1800" dirty="0" smtClean="0"/>
              <a:t>cause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 smtClean="0"/>
              <a:t>and a visual. </a:t>
            </a:r>
            <a:endParaRPr lang="en-US" sz="1800" dirty="0" smtClean="0"/>
          </a:p>
          <a:p>
            <a:pPr lvl="1"/>
            <a:r>
              <a:rPr lang="en-US" sz="1800" dirty="0" smtClean="0"/>
              <a:t>significant </a:t>
            </a:r>
            <a:r>
              <a:rPr lang="en-US" sz="1800" dirty="0" smtClean="0"/>
              <a:t>individuals who contributed to the </a:t>
            </a:r>
            <a:r>
              <a:rPr lang="en-US" sz="1800" dirty="0" smtClean="0"/>
              <a:t>cause, </a:t>
            </a:r>
          </a:p>
          <a:p>
            <a:pPr lvl="1"/>
            <a:r>
              <a:rPr lang="en-US" sz="1800" dirty="0" smtClean="0"/>
              <a:t>Include the date- try to put most events in </a:t>
            </a:r>
            <a:r>
              <a:rPr lang="en-US" sz="1800" smtClean="0"/>
              <a:t>chronological order</a:t>
            </a:r>
            <a:endParaRPr lang="en-US" sz="1800" dirty="0" smtClean="0"/>
          </a:p>
          <a:p>
            <a:pPr lvl="1"/>
            <a:r>
              <a:rPr lang="en-US" sz="1800" u="sng" dirty="0" smtClean="0"/>
              <a:t>One</a:t>
            </a:r>
            <a:r>
              <a:rPr lang="en-US" sz="1800" dirty="0" smtClean="0"/>
              <a:t> of the 5 themes of History-</a:t>
            </a:r>
            <a:r>
              <a:rPr lang="en-US" sz="1800" dirty="0" smtClean="0"/>
              <a:t> </a:t>
            </a:r>
            <a:r>
              <a:rPr lang="en-US" sz="1800" dirty="0" smtClean="0"/>
              <a:t>How </a:t>
            </a:r>
            <a:r>
              <a:rPr lang="en-US" sz="1800" dirty="0" smtClean="0"/>
              <a:t>did this impact America socially, geographically, politically, economically? What was the morale of the people of the North, South, and Western regions of the U.S. during the event?  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b="1" dirty="0" smtClean="0"/>
              <a:t>On the back of your plate- Write a 5 sentence summary of the cause or causes that you think influenced the Civil War the most and why. 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76400" y="76200"/>
            <a:ext cx="6096000" cy="6781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 rot="16200000" flipH="1">
            <a:off x="1333500" y="34671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676400" y="34671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7"/>
            <a:endCxn id="4" idx="3"/>
          </p:cNvCxnSpPr>
          <p:nvPr/>
        </p:nvCxnSpPr>
        <p:spPr>
          <a:xfrm rot="16200000" flipH="1" flipV="1">
            <a:off x="2326671" y="1311839"/>
            <a:ext cx="4795458" cy="431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  <a:endCxn id="4" idx="5"/>
          </p:cNvCxnSpPr>
          <p:nvPr/>
        </p:nvCxnSpPr>
        <p:spPr>
          <a:xfrm rot="16200000" flipH="1">
            <a:off x="2326671" y="1311839"/>
            <a:ext cx="4795458" cy="431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67200" y="2895600"/>
            <a:ext cx="990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http://www.soldierstudies.org/images/webquest/civil%20war%20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352800"/>
            <a:ext cx="762000" cy="73824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038600" y="2819400"/>
            <a:ext cx="1546361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Causes of the Civil War</a:t>
            </a:r>
            <a:endParaRPr lang="en-US" sz="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1624515">
            <a:off x="4803529" y="358171"/>
            <a:ext cx="20954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Election of 1860</a:t>
            </a:r>
            <a:endParaRPr lang="en-US" sz="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 rot="1366561">
            <a:off x="4595264" y="434817"/>
            <a:ext cx="1300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Political: many southerners voted against Lincoln because they thought he would immediately abolish slavery.</a:t>
            </a:r>
            <a:endParaRPr lang="en-US" sz="1000" dirty="0"/>
          </a:p>
        </p:txBody>
      </p:sp>
      <p:pic>
        <p:nvPicPr>
          <p:cNvPr id="10243" name="Picture 3" descr="C:\Documents and Settings\jamie.bounds\Local Settings\Temporary Internet Files\Content.IE5\C5SEBKI2\MC9001514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24400" y="1752600"/>
            <a:ext cx="752768" cy="104942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 rot="827428">
            <a:off x="5943600" y="990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Most northerners supported Lincoln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195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Causes of the Civil War Wheel</vt:lpstr>
      <vt:lpstr>Choose 8 causes of the Civil War </vt:lpstr>
      <vt:lpstr>Slide 3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Civil War Wheel</dc:title>
  <dc:creator>jamie.bounds</dc:creator>
  <cp:lastModifiedBy>jamie.bounds</cp:lastModifiedBy>
  <cp:revision>161</cp:revision>
  <dcterms:created xsi:type="dcterms:W3CDTF">2013-03-06T17:59:06Z</dcterms:created>
  <dcterms:modified xsi:type="dcterms:W3CDTF">2013-03-22T15:49:58Z</dcterms:modified>
</cp:coreProperties>
</file>