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42BA3-AD76-4332-87CC-95CBABA2F7C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71ED-9F29-4C3E-9E7D-8F1866583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42BA3-AD76-4332-87CC-95CBABA2F7C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71ED-9F29-4C3E-9E7D-8F1866583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42BA3-AD76-4332-87CC-95CBABA2F7C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71ED-9F29-4C3E-9E7D-8F1866583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42BA3-AD76-4332-87CC-95CBABA2F7C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71ED-9F29-4C3E-9E7D-8F1866583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42BA3-AD76-4332-87CC-95CBABA2F7C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71ED-9F29-4C3E-9E7D-8F1866583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42BA3-AD76-4332-87CC-95CBABA2F7C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71ED-9F29-4C3E-9E7D-8F1866583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42BA3-AD76-4332-87CC-95CBABA2F7C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71ED-9F29-4C3E-9E7D-8F1866583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42BA3-AD76-4332-87CC-95CBABA2F7C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71ED-9F29-4C3E-9E7D-8F1866583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42BA3-AD76-4332-87CC-95CBABA2F7C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71ED-9F29-4C3E-9E7D-8F1866583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42BA3-AD76-4332-87CC-95CBABA2F7C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71ED-9F29-4C3E-9E7D-8F1866583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42BA3-AD76-4332-87CC-95CBABA2F7C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71ED-9F29-4C3E-9E7D-8F1866583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42BA3-AD76-4332-87CC-95CBABA2F7C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471ED-9F29-4C3E-9E7D-8F1866583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dirty="0" smtClean="0"/>
              <a:t>Causes of the Civil War Wheel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.soldierstudies.org/images/webquest/civil%20war%20soldi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676400"/>
            <a:ext cx="4724400" cy="45770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Choose 8 causes of the Civil War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458200" cy="6019800"/>
          </a:xfrm>
        </p:spPr>
        <p:txBody>
          <a:bodyPr>
            <a:normAutofit/>
          </a:bodyPr>
          <a:lstStyle/>
          <a:p>
            <a:r>
              <a:rPr lang="en-US" sz="2100" dirty="0" smtClean="0"/>
              <a:t>Fold your plate into eighths </a:t>
            </a:r>
          </a:p>
          <a:p>
            <a:r>
              <a:rPr lang="en-US" sz="2100" u="sng" dirty="0" smtClean="0"/>
              <a:t>Draw a small circle in the middle of your plate for the </a:t>
            </a:r>
            <a:r>
              <a:rPr lang="en-US" sz="2100" b="1" u="sng" dirty="0" smtClean="0">
                <a:solidFill>
                  <a:srgbClr val="FF0000"/>
                </a:solidFill>
              </a:rPr>
              <a:t>title, </a:t>
            </a:r>
            <a:r>
              <a:rPr lang="en-US" sz="2100" b="1" u="sng" dirty="0" smtClean="0">
                <a:solidFill>
                  <a:srgbClr val="FF0000"/>
                </a:solidFill>
              </a:rPr>
              <a:t>visual that represents the Civil War</a:t>
            </a:r>
            <a:endParaRPr lang="en-US" sz="2100" b="1" u="sng" dirty="0" smtClean="0">
              <a:solidFill>
                <a:srgbClr val="FF0000"/>
              </a:solidFill>
            </a:endParaRPr>
          </a:p>
          <a:p>
            <a:r>
              <a:rPr lang="en-US" sz="2100" u="sng" dirty="0" smtClean="0"/>
              <a:t>Choose 8 causes of the Civil War</a:t>
            </a:r>
            <a:r>
              <a:rPr lang="en-US" sz="2100" dirty="0" smtClean="0"/>
              <a:t> from your notes to analyze on your wheel. </a:t>
            </a:r>
          </a:p>
          <a:p>
            <a:r>
              <a:rPr lang="en-US" sz="2100" u="sng" dirty="0" smtClean="0"/>
              <a:t>Include the </a:t>
            </a:r>
            <a:r>
              <a:rPr lang="en-US" sz="2100" u="sng" dirty="0" smtClean="0"/>
              <a:t> following on your wheel:</a:t>
            </a:r>
            <a:r>
              <a:rPr lang="en-US" sz="2100" dirty="0" smtClean="0"/>
              <a:t> this must be colored and neat</a:t>
            </a:r>
          </a:p>
          <a:p>
            <a:pPr lvl="1"/>
            <a:r>
              <a:rPr lang="en-US" sz="1800" dirty="0" smtClean="0"/>
              <a:t> Title and date of event</a:t>
            </a:r>
          </a:p>
          <a:p>
            <a:pPr lvl="1"/>
            <a:r>
              <a:rPr lang="en-US" sz="1800" dirty="0" smtClean="0"/>
              <a:t>3 facts: (significance , important people, </a:t>
            </a:r>
            <a:r>
              <a:rPr lang="en-US" sz="1800" dirty="0" smtClean="0"/>
              <a:t>position of the North/South)</a:t>
            </a:r>
            <a:endParaRPr lang="en-US" sz="1800" dirty="0" smtClean="0"/>
          </a:p>
          <a:p>
            <a:pPr lvl="1"/>
            <a:r>
              <a:rPr lang="en-US" sz="1800" dirty="0" smtClean="0"/>
              <a:t> </a:t>
            </a:r>
            <a:r>
              <a:rPr lang="en-US" sz="1800" dirty="0" smtClean="0"/>
              <a:t>and a </a:t>
            </a:r>
            <a:r>
              <a:rPr lang="en-US" sz="1800" dirty="0" smtClean="0"/>
              <a:t>visual</a:t>
            </a:r>
          </a:p>
          <a:p>
            <a:pPr lvl="1"/>
            <a:r>
              <a:rPr lang="en-US" sz="1800" dirty="0" smtClean="0"/>
              <a:t>Include the date- try to put most events in chronological order</a:t>
            </a: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r>
              <a:rPr lang="en-US" sz="2200" b="1" dirty="0" smtClean="0"/>
              <a:t>On the back of your plate- Write a 5 sentence summary of the cause or causes that you think influenced the Civil War the most and why. </a:t>
            </a:r>
            <a:endParaRPr lang="en-US" sz="2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676400" y="76200"/>
            <a:ext cx="6096000" cy="6781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0"/>
            <a:endCxn id="4" idx="4"/>
          </p:cNvCxnSpPr>
          <p:nvPr/>
        </p:nvCxnSpPr>
        <p:spPr>
          <a:xfrm rot="16200000" flipH="1">
            <a:off x="1333500" y="3467100"/>
            <a:ext cx="678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6"/>
            <a:endCxn id="4" idx="2"/>
          </p:cNvCxnSpPr>
          <p:nvPr/>
        </p:nvCxnSpPr>
        <p:spPr>
          <a:xfrm flipH="1">
            <a:off x="1676400" y="346710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7"/>
            <a:endCxn id="4" idx="3"/>
          </p:cNvCxnSpPr>
          <p:nvPr/>
        </p:nvCxnSpPr>
        <p:spPr>
          <a:xfrm rot="16200000" flipH="1" flipV="1">
            <a:off x="2326671" y="1311839"/>
            <a:ext cx="4795458" cy="43105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1"/>
            <a:endCxn id="4" idx="5"/>
          </p:cNvCxnSpPr>
          <p:nvPr/>
        </p:nvCxnSpPr>
        <p:spPr>
          <a:xfrm rot="16200000" flipH="1">
            <a:off x="2326671" y="1311839"/>
            <a:ext cx="4795458" cy="43105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267200" y="2895600"/>
            <a:ext cx="9906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42" name="Picture 2" descr="http://www.soldierstudies.org/images/webquest/civil%20war%20soldi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352800"/>
            <a:ext cx="762000" cy="738241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4038600" y="2819400"/>
            <a:ext cx="1546361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Causes of the Civil War</a:t>
            </a:r>
            <a:endParaRPr lang="en-US" sz="1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 rot="1624515">
            <a:off x="4803529" y="358171"/>
            <a:ext cx="209544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Election of 1860</a:t>
            </a:r>
            <a:endParaRPr lang="en-US" sz="20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 rot="1366561">
            <a:off x="4595264" y="434817"/>
            <a:ext cx="130092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Political: many southerners voted against Lincoln because they thought he would immediately abolish slavery.</a:t>
            </a:r>
            <a:endParaRPr lang="en-US" sz="1000" dirty="0"/>
          </a:p>
        </p:txBody>
      </p:sp>
      <p:pic>
        <p:nvPicPr>
          <p:cNvPr id="10243" name="Picture 3" descr="C:\Documents and Settings\jamie.bounds\Local Settings\Temporary Internet Files\Content.IE5\C5SEBKI2\MC90015143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724400" y="1752600"/>
            <a:ext cx="752768" cy="1049426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 rot="827428">
            <a:off x="5943600" y="9906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Most northerners supported Lincoln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1745</TotalTime>
  <Words>158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Causes of the Civil War Wheel</vt:lpstr>
      <vt:lpstr>Choose 8 causes of the Civil War </vt:lpstr>
      <vt:lpstr>Slide 3</vt:lpstr>
    </vt:vector>
  </TitlesOfParts>
  <Company>FortBend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Causes of the Civil War Wheel</dc:title>
  <dc:creator>jamie.bounds</dc:creator>
  <cp:lastModifiedBy>jamie.bounds</cp:lastModifiedBy>
  <cp:revision>162</cp:revision>
  <dcterms:created xsi:type="dcterms:W3CDTF">2013-03-06T17:59:06Z</dcterms:created>
  <dcterms:modified xsi:type="dcterms:W3CDTF">2013-03-22T16:45:10Z</dcterms:modified>
</cp:coreProperties>
</file>