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DB1950-EC9C-416E-B0F8-18A045745208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B82ACB-4EBC-4051-9074-42B3B914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Enlightenment and the Founding Fathers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t3.gstatic.com/images?q=tbn:ANd9GcQpwSEuLKY4GKhaBMoZhcA-ExFxvMDL-c6lmtVrEjYQqvlHdZHaHGlgUYX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743200"/>
            <a:ext cx="4408865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Put the following in order (which came first and last?)</a:t>
            </a:r>
          </a:p>
          <a:p>
            <a:pPr marL="1314450" lvl="2" indent="-514350">
              <a:buAutoNum type="arabicPeriod"/>
            </a:pPr>
            <a:r>
              <a:rPr lang="en-US" dirty="0" err="1" smtClean="0"/>
              <a:t>Myspace</a:t>
            </a:r>
            <a:endParaRPr lang="en-US" dirty="0" smtClean="0"/>
          </a:p>
          <a:p>
            <a:pPr marL="1314450" lvl="2" indent="-514350">
              <a:buAutoNum type="arabicPeriod"/>
            </a:pPr>
            <a:r>
              <a:rPr lang="en-US" dirty="0" err="1" smtClean="0"/>
              <a:t>Instagram</a:t>
            </a:r>
            <a:endParaRPr lang="en-US" dirty="0" smtClean="0"/>
          </a:p>
          <a:p>
            <a:pPr marL="1314450" lvl="2" indent="-514350">
              <a:buAutoNum type="arabicPeriod"/>
            </a:pPr>
            <a:r>
              <a:rPr lang="en-US" dirty="0" err="1" smtClean="0"/>
              <a:t>Facebook</a:t>
            </a:r>
            <a:endParaRPr lang="en-US" dirty="0" smtClean="0"/>
          </a:p>
          <a:p>
            <a:pPr marL="1314450" lvl="2" indent="-514350">
              <a:buAutoNum type="arabicPeriod"/>
            </a:pPr>
            <a:r>
              <a:rPr lang="en-US" dirty="0" smtClean="0"/>
              <a:t>twitter</a:t>
            </a:r>
            <a:endParaRPr lang="en-US" dirty="0"/>
          </a:p>
          <a:p>
            <a:pPr>
              <a:buNone/>
            </a:pPr>
            <a:r>
              <a:rPr lang="en-US" dirty="0" smtClean="0"/>
              <a:t>2.  What was the main objective or point of these social networks?  did the idea of these social networks come from? 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Networking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The idea of </a:t>
            </a:r>
            <a:r>
              <a:rPr lang="en-US" dirty="0" err="1" smtClean="0"/>
              <a:t>facebook</a:t>
            </a:r>
            <a:r>
              <a:rPr lang="en-US" dirty="0" smtClean="0"/>
              <a:t> came from individuals in college.  They all wanted to keep up with their friends after college. However, one individual (Mark </a:t>
            </a:r>
            <a:r>
              <a:rPr lang="en-US" dirty="0" err="1" smtClean="0"/>
              <a:t>Zuckerberg</a:t>
            </a:r>
            <a:r>
              <a:rPr lang="en-US" dirty="0" smtClean="0"/>
              <a:t>) expanded that idea. The technological era was advancing, so the founder of </a:t>
            </a:r>
            <a:r>
              <a:rPr lang="en-US" dirty="0" err="1" smtClean="0"/>
              <a:t>facebook</a:t>
            </a:r>
            <a:r>
              <a:rPr lang="en-US" dirty="0" smtClean="0"/>
              <a:t> thought of an innovative way to socialize online. Although it wasn’t popular at first, it became a part of many people’s everyday lives. </a:t>
            </a:r>
          </a:p>
          <a:p>
            <a:pPr>
              <a:buNone/>
            </a:pPr>
            <a:r>
              <a:rPr lang="en-US" dirty="0" err="1" smtClean="0"/>
              <a:t>Myspace</a:t>
            </a:r>
            <a:r>
              <a:rPr lang="en-US" dirty="0" smtClean="0"/>
              <a:t> at the time (2004) was more popular because it was open to everyone, where as </a:t>
            </a:r>
            <a:r>
              <a:rPr lang="en-US" dirty="0" err="1" smtClean="0"/>
              <a:t>facebook</a:t>
            </a:r>
            <a:r>
              <a:rPr lang="en-US" dirty="0" smtClean="0"/>
              <a:t> was only open to college students. The technological age shaped the thinking of many of the social network sites.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of the Constitution had to come from somewhere, it just wasn’t created out of nothing. </a:t>
            </a:r>
          </a:p>
          <a:p>
            <a:r>
              <a:rPr lang="en-US" dirty="0" smtClean="0"/>
              <a:t>So where did the ideas of the Constitution  come from? </a:t>
            </a:r>
          </a:p>
          <a:p>
            <a:r>
              <a:rPr lang="en-US" dirty="0" smtClean="0"/>
              <a:t>Let’s read the Adventure tales about Enlightenment.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Left-Side processing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7391400" cy="54651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What  was the significance of  the Enlightenment?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was John Locke’s political view?</a:t>
            </a:r>
          </a:p>
          <a:p>
            <a:pPr marL="514350" indent="-514350">
              <a:buAutoNum type="arabicPeriod"/>
            </a:pPr>
            <a:r>
              <a:rPr lang="en-US" dirty="0" smtClean="0"/>
              <a:t>Turn to page 214 in your textbook for another Enlightenment thinker. What was </a:t>
            </a:r>
            <a:r>
              <a:rPr lang="en-US" b="1" dirty="0" smtClean="0"/>
              <a:t>Baron de </a:t>
            </a:r>
            <a:r>
              <a:rPr lang="en-US" b="1" dirty="0" err="1" smtClean="0"/>
              <a:t>Montesquieu</a:t>
            </a:r>
            <a:r>
              <a:rPr lang="en-US" dirty="0" err="1" smtClean="0"/>
              <a:t>’s</a:t>
            </a:r>
            <a:r>
              <a:rPr lang="en-US" dirty="0" smtClean="0"/>
              <a:t> idea on how the government should be constructed?</a:t>
            </a:r>
          </a:p>
          <a:p>
            <a:pPr marL="514350" indent="-514350">
              <a:buAutoNum type="arabicPeriod"/>
            </a:pPr>
            <a:r>
              <a:rPr lang="en-US" dirty="0" smtClean="0"/>
              <a:t> What did John Adams refer to the Constitution as? (pg 214)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capitalism? How did Adam Smith and Benjamin Franklin promote the idea in America?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deism? 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did Isaac Newton’s laws of motion influence the Enlightenment?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6705600" cy="838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It emphasized man’s ability to think for himself.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914400"/>
            <a:ext cx="6705600" cy="838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2. Natural law, and the people should elect individuals to govern them, and the people should still have the power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752600"/>
            <a:ext cx="6705600" cy="838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3. Stressed the importance of the rule of law. The power of the government should be defined and divided up.  (Separation of Powers)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590800"/>
            <a:ext cx="6705600" cy="8382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4. The Constitution was “the greatest single effort of national deliberation that the world has ever seen”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276600"/>
            <a:ext cx="7315200" cy="9144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5.An economic system based on supply and demand. Include three rights to every man: right to own private property, to work as you please and where you please, and the freedom to make a profit.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4191000"/>
            <a:ext cx="7315200" cy="9144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6. Believed in creating heaven on earth by doing good. God of goodness who wanted the best for His creation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AutoNum type="arabicPeriod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Enlightenment thinkers and America’s Founding Fathers influence the ideas in the Constitution?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450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Enlightenment and the Founding Fathers</vt:lpstr>
      <vt:lpstr>Focus</vt:lpstr>
      <vt:lpstr>Social Networking idea</vt:lpstr>
      <vt:lpstr>Enlightenment</vt:lpstr>
      <vt:lpstr>Left-Side processing questions</vt:lpstr>
      <vt:lpstr>Slide 6</vt:lpstr>
      <vt:lpstr>ID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and the Founding Fathers</dc:title>
  <dc:creator>Chris</dc:creator>
  <cp:lastModifiedBy>jamie.bounds</cp:lastModifiedBy>
  <cp:revision>4</cp:revision>
  <dcterms:created xsi:type="dcterms:W3CDTF">2012-10-28T23:32:28Z</dcterms:created>
  <dcterms:modified xsi:type="dcterms:W3CDTF">2012-10-29T12:59:24Z</dcterms:modified>
</cp:coreProperties>
</file>