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3C91BB-FC38-4E3B-B4B7-FFE0F9CE9B98}"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C91BB-FC38-4E3B-B4B7-FFE0F9CE9B98}"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C91BB-FC38-4E3B-B4B7-FFE0F9CE9B98}"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C91BB-FC38-4E3B-B4B7-FFE0F9CE9B98}"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C91BB-FC38-4E3B-B4B7-FFE0F9CE9B98}" type="datetimeFigureOut">
              <a:rPr lang="en-US" smtClean="0"/>
              <a:t>10/11/2012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3C91BB-FC38-4E3B-B4B7-FFE0F9CE9B98}"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3C91BB-FC38-4E3B-B4B7-FFE0F9CE9B98}" type="datetimeFigureOut">
              <a:rPr lang="en-US" smtClean="0"/>
              <a:t>10/11/2012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3C91BB-FC38-4E3B-B4B7-FFE0F9CE9B98}" type="datetimeFigureOut">
              <a:rPr lang="en-US" smtClean="0"/>
              <a:t>10/11/2012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C91BB-FC38-4E3B-B4B7-FFE0F9CE9B98}" type="datetimeFigureOut">
              <a:rPr lang="en-US" smtClean="0"/>
              <a:t>10/11/2012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C91BB-FC38-4E3B-B4B7-FFE0F9CE9B98}"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C91BB-FC38-4E3B-B4B7-FFE0F9CE9B98}" type="datetimeFigureOut">
              <a:rPr lang="en-US" smtClean="0"/>
              <a:t>10/11/2012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38CFC-50BE-4F8F-8DA0-669BD24467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C91BB-FC38-4E3B-B4B7-FFE0F9CE9B98}" type="datetimeFigureOut">
              <a:rPr lang="en-US" smtClean="0"/>
              <a:t>10/11/2012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38CFC-50BE-4F8F-8DA0-669BD24467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mockelection.fortbendisd.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2762250"/>
          </a:xfrm>
        </p:spPr>
        <p:txBody>
          <a:bodyPr/>
          <a:lstStyle/>
          <a:p>
            <a:r>
              <a:rPr lang="en-US" dirty="0" smtClean="0">
                <a:latin typeface="Arial Black" pitchFamily="34" charset="0"/>
              </a:rPr>
              <a:t>Fort Bend ISD Mock Election 2012</a:t>
            </a:r>
            <a:endParaRPr lang="en-US" dirty="0">
              <a:latin typeface="Arial Black" pitchFamily="34" charset="0"/>
            </a:endParaRPr>
          </a:p>
        </p:txBody>
      </p:sp>
      <p:pic>
        <p:nvPicPr>
          <p:cNvPr id="1026" name="Picture 2" descr="MP900384726[1]"/>
          <p:cNvPicPr>
            <a:picLocks noChangeAspect="1" noChangeArrowheads="1"/>
          </p:cNvPicPr>
          <p:nvPr/>
        </p:nvPicPr>
        <p:blipFill>
          <a:blip r:embed="rId2" cstate="print"/>
          <a:srcRect/>
          <a:stretch>
            <a:fillRect/>
          </a:stretch>
        </p:blipFill>
        <p:spPr bwMode="auto">
          <a:xfrm>
            <a:off x="3581400" y="3429000"/>
            <a:ext cx="1905000" cy="1905000"/>
          </a:xfrm>
          <a:prstGeom prst="rect">
            <a:avLst/>
          </a:prstGeom>
          <a:noFill/>
          <a:ln w="9525">
            <a:noFill/>
            <a:miter lim="800000"/>
            <a:headEnd/>
            <a:tailEnd/>
          </a:ln>
        </p:spPr>
      </p:pic>
      <p:pic>
        <p:nvPicPr>
          <p:cNvPr id="1028" name="Picture 4" descr="http://upload.wikimedia.org/wikipedia/commons/thumb/e/e9/Official_portrait_of_Barack_Obama.jpg/220px-Official_portrait_of_Barack_Obama.jpg"/>
          <p:cNvPicPr>
            <a:picLocks noChangeAspect="1" noChangeArrowheads="1"/>
          </p:cNvPicPr>
          <p:nvPr/>
        </p:nvPicPr>
        <p:blipFill>
          <a:blip r:embed="rId3" cstate="print"/>
          <a:srcRect/>
          <a:stretch>
            <a:fillRect/>
          </a:stretch>
        </p:blipFill>
        <p:spPr bwMode="auto">
          <a:xfrm>
            <a:off x="533400" y="2438400"/>
            <a:ext cx="2895600" cy="3935385"/>
          </a:xfrm>
          <a:prstGeom prst="rect">
            <a:avLst/>
          </a:prstGeom>
          <a:noFill/>
        </p:spPr>
      </p:pic>
      <p:pic>
        <p:nvPicPr>
          <p:cNvPr id="1030" name="Picture 6" descr="http://upload.wikimedia.org/wikipedia/commons/thumb/c/ca/Mitt_Romney_by_Gage_Skidmore_6.jpg/220px-Mitt_Romney_by_Gage_Skidmore_6.jpg"/>
          <p:cNvPicPr>
            <a:picLocks noChangeAspect="1" noChangeArrowheads="1"/>
          </p:cNvPicPr>
          <p:nvPr/>
        </p:nvPicPr>
        <p:blipFill>
          <a:blip r:embed="rId4" cstate="print"/>
          <a:srcRect/>
          <a:stretch>
            <a:fillRect/>
          </a:stretch>
        </p:blipFill>
        <p:spPr bwMode="auto">
          <a:xfrm>
            <a:off x="5715000" y="2362200"/>
            <a:ext cx="3063764" cy="4038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Vote</a:t>
            </a:r>
            <a:endParaRPr lang="en-US" dirty="0"/>
          </a:p>
        </p:txBody>
      </p:sp>
      <p:sp>
        <p:nvSpPr>
          <p:cNvPr id="3" name="Content Placeholder 2"/>
          <p:cNvSpPr>
            <a:spLocks noGrp="1"/>
          </p:cNvSpPr>
          <p:nvPr>
            <p:ph idx="1"/>
          </p:nvPr>
        </p:nvSpPr>
        <p:spPr/>
        <p:txBody>
          <a:bodyPr/>
          <a:lstStyle/>
          <a:p>
            <a:pPr>
              <a:buNone/>
            </a:pPr>
            <a:r>
              <a:rPr lang="en-US" dirty="0" smtClean="0"/>
              <a:t>Click on the link below to vote:</a:t>
            </a:r>
          </a:p>
          <a:p>
            <a:pPr>
              <a:buNone/>
            </a:pPr>
            <a:endParaRPr lang="en-US" dirty="0" smtClean="0"/>
          </a:p>
          <a:p>
            <a:pPr>
              <a:buNone/>
            </a:pPr>
            <a:r>
              <a:rPr lang="en-US" u="sng" dirty="0" smtClean="0">
                <a:hlinkClick r:id="rId2"/>
              </a:rPr>
              <a:t>http</a:t>
            </a:r>
            <a:r>
              <a:rPr lang="en-US" u="sng" dirty="0">
                <a:hlinkClick r:id="rId2"/>
              </a:rPr>
              <a:t>://mockelection.fortbendisd.com</a:t>
            </a:r>
            <a:r>
              <a:rPr lang="en-US" u="sng" dirty="0" smtClean="0">
                <a:hlinkClick r:id="rId2"/>
              </a:rPr>
              <a:t>/</a:t>
            </a:r>
            <a:endParaRPr lang="en-US" u="sng" dirty="0" smtClean="0"/>
          </a:p>
          <a:p>
            <a:pPr>
              <a:buNone/>
            </a:pPr>
            <a:endParaRPr lang="en-US" u="sng" dirty="0" smtClean="0"/>
          </a:p>
          <a:p>
            <a:pPr>
              <a:buNone/>
            </a:pPr>
            <a:r>
              <a:rPr lang="en-US" dirty="0" smtClean="0"/>
              <a:t>Follow the directions on the next slide</a:t>
            </a:r>
          </a:p>
          <a:p>
            <a:pPr>
              <a:buNone/>
            </a:pPr>
            <a:endParaRPr lang="en-US" u="sng"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0" y="0"/>
            <a:ext cx="9753600" cy="7315200"/>
          </a:xfrm>
          <a:prstGeom prst="rect">
            <a:avLst/>
          </a:prstGeom>
          <a:noFill/>
          <a:ln w="9525">
            <a:noFill/>
            <a:miter lim="800000"/>
            <a:headEnd/>
            <a:tailEnd/>
          </a:ln>
        </p:spPr>
      </p:pic>
      <p:sp>
        <p:nvSpPr>
          <p:cNvPr id="5" name="Rectangle 4"/>
          <p:cNvSpPr/>
          <p:nvPr/>
        </p:nvSpPr>
        <p:spPr>
          <a:xfrm>
            <a:off x="762000" y="4267200"/>
            <a:ext cx="5791200" cy="1447800"/>
          </a:xfrm>
          <a:prstGeom prst="rect">
            <a:avLst/>
          </a:prstGeom>
          <a:noFill/>
          <a:ln w="762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7" name="Straight Arrow Connector 6"/>
          <p:cNvCxnSpPr/>
          <p:nvPr/>
        </p:nvCxnSpPr>
        <p:spPr>
          <a:xfrm rot="10800000" flipV="1">
            <a:off x="5029200" y="3886200"/>
            <a:ext cx="2590800" cy="12192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315200" y="2362200"/>
            <a:ext cx="1371600" cy="2246769"/>
          </a:xfrm>
          <a:prstGeom prst="rect">
            <a:avLst/>
          </a:prstGeom>
          <a:noFill/>
        </p:spPr>
        <p:txBody>
          <a:bodyPr wrap="square" rtlCol="0">
            <a:spAutoFit/>
          </a:bodyPr>
          <a:lstStyle/>
          <a:p>
            <a:pPr algn="ctr"/>
            <a:r>
              <a:rPr lang="en-US" sz="3500" b="1" dirty="0" smtClean="0">
                <a:solidFill>
                  <a:srgbClr val="FF0000"/>
                </a:solidFill>
              </a:rPr>
              <a:t>Click Here to Vote</a:t>
            </a:r>
            <a:endParaRPr lang="en-US" sz="35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3962400"/>
          </a:xfrm>
        </p:spPr>
        <p:txBody>
          <a:bodyPr>
            <a:normAutofit/>
          </a:bodyPr>
          <a:lstStyle/>
          <a:p>
            <a:r>
              <a:rPr lang="en-US" dirty="0"/>
              <a:t>S</a:t>
            </a:r>
            <a:r>
              <a:rPr lang="en-US" dirty="0" smtClean="0"/>
              <a:t>elect </a:t>
            </a:r>
            <a:r>
              <a:rPr lang="en-US" dirty="0"/>
              <a:t>the candidate of choice and then click on “Submit their Vote”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Parents Can Vote TOO!</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For Parents to Vote</a:t>
            </a:r>
            <a:endParaRPr lang="en-US" dirty="0"/>
          </a:p>
          <a:p>
            <a:pPr lvl="0"/>
            <a:r>
              <a:rPr lang="en-US" dirty="0"/>
              <a:t> Go to same website as before.</a:t>
            </a:r>
          </a:p>
          <a:p>
            <a:pPr lvl="0"/>
            <a:r>
              <a:rPr lang="en-US" dirty="0"/>
              <a:t>Click on the vote button in the student section of the webpage.</a:t>
            </a:r>
          </a:p>
          <a:p>
            <a:pPr lvl="0"/>
            <a:r>
              <a:rPr lang="en-US" dirty="0"/>
              <a:t>Enter your child’s ID number and password to enter the voting site.</a:t>
            </a:r>
          </a:p>
          <a:p>
            <a:pPr lvl="0"/>
            <a:r>
              <a:rPr lang="en-US" dirty="0"/>
              <a:t>Click on the “Parents Vote” button.</a:t>
            </a:r>
          </a:p>
          <a:p>
            <a:pPr lvl="0"/>
            <a:r>
              <a:rPr lang="en-US" dirty="0"/>
              <a:t>Select the candidate of choice and then click on “Submit their Vote.”</a:t>
            </a:r>
          </a:p>
          <a:p>
            <a:pPr lvl="0"/>
            <a:r>
              <a:rPr lang="en-US" dirty="0"/>
              <a:t>Each student is allowed to have two parent votes cast.</a:t>
            </a:r>
          </a:p>
          <a:p>
            <a:pPr lvl="1"/>
            <a:r>
              <a:rPr lang="en-US" dirty="0"/>
              <a:t>The system does not limit if a parent has multiple students in the district.  We ask that they vote only one time and be sure to explain to their children that in the real election people are only allowed to vote once.</a:t>
            </a:r>
            <a:endParaRPr lang="en-US"/>
          </a:p>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168</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Fort Bend ISD Mock Election 2012</vt:lpstr>
      <vt:lpstr>How To Vote</vt:lpstr>
      <vt:lpstr>Slide 3</vt:lpstr>
      <vt:lpstr>Select the candidate of choice and then click on “Submit their Vote”</vt:lpstr>
      <vt:lpstr>Your Parents Can Vote TOO!</vt:lpstr>
    </vt:vector>
  </TitlesOfParts>
  <Company>FortBend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Fort Bend ISD Mock Election 2012</dc:title>
  <dc:creator>melissa.cohennickels</dc:creator>
  <cp:lastModifiedBy>melissa.cohennickels</cp:lastModifiedBy>
  <cp:revision>1</cp:revision>
  <dcterms:created xsi:type="dcterms:W3CDTF">2012-10-11T13:52:10Z</dcterms:created>
  <dcterms:modified xsi:type="dcterms:W3CDTF">2012-10-11T14:01:20Z</dcterms:modified>
</cp:coreProperties>
</file>