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7" r:id="rId5"/>
    <p:sldId id="266" r:id="rId6"/>
    <p:sldId id="265" r:id="rId7"/>
    <p:sldId id="258" r:id="rId8"/>
    <p:sldId id="259" r:id="rId9"/>
    <p:sldId id="261" r:id="rId10"/>
    <p:sldId id="262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A2F-B378-449C-A014-C236EB099F9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6CACD-4EE9-4DC8-B002-EED3119F8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Industrialization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interchangeable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Identical, machine-made parts for a tool or instrument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innovation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method, product, or idea to improve something.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self-sufficient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provide your own needs without the help from others</a:t>
            </a:r>
          </a:p>
          <a:p>
            <a:endParaRPr lang="en-US" dirty="0"/>
          </a:p>
          <a:p>
            <a:r>
              <a:rPr lang="en-US" dirty="0" smtClean="0"/>
              <a:t>Example- farms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525963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Industrial Revolution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Commerce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interdependence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capital / capitalist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interchangeable parts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innovation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expansion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manifest destiny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annexation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 to cede / cession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Factory System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Rural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Urbanization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9600" dirty="0" smtClean="0"/>
              <a:t>Self-sufficient </a:t>
            </a:r>
          </a:p>
          <a:p>
            <a:endParaRPr lang="en-US" sz="9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Revolution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A long, slow process that completely changed the way in which goods were produced</a:t>
            </a:r>
            <a:endParaRPr lang="en-US" dirty="0"/>
          </a:p>
        </p:txBody>
      </p:sp>
      <p:pic>
        <p:nvPicPr>
          <p:cNvPr id="1027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28" y="1600200"/>
            <a:ext cx="315118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4754563"/>
          </a:xfrm>
        </p:spPr>
        <p:txBody>
          <a:bodyPr/>
          <a:lstStyle/>
          <a:p>
            <a:r>
              <a:rPr lang="en-US" dirty="0" smtClean="0"/>
              <a:t>Money, a person who invests in a business in order to make a profit</a:t>
            </a:r>
            <a:endParaRPr lang="en-US" dirty="0"/>
          </a:p>
        </p:txBody>
      </p:sp>
      <p:pic>
        <p:nvPicPr>
          <p:cNvPr id="2051" name="Picture 3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5490" y="1447800"/>
            <a:ext cx="3718510" cy="219075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Capital/Capitalist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factory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648200"/>
          </a:xfrm>
        </p:spPr>
        <p:txBody>
          <a:bodyPr/>
          <a:lstStyle/>
          <a:p>
            <a:r>
              <a:rPr lang="en-US" dirty="0" smtClean="0"/>
              <a:t>Brought workers and machinery together in one place to produce goods</a:t>
            </a:r>
            <a:endParaRPr lang="en-US" dirty="0"/>
          </a:p>
        </p:txBody>
      </p:sp>
      <p:pic>
        <p:nvPicPr>
          <p:cNvPr id="3074" name="Picture 2" descr="C:\Documents and Settings\jamie.bounds\Local Settings\Temporary Internet Files\Content.IE5\YFI6EYJV\MM90028362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"/>
            <a:ext cx="1981200" cy="2569369"/>
          </a:xfrm>
          <a:prstGeom prst="rect">
            <a:avLst/>
          </a:prstGeom>
          <a:noFill/>
        </p:spPr>
      </p:pic>
      <p:pic>
        <p:nvPicPr>
          <p:cNvPr id="3075" name="Picture 3" descr="C:\Documents and Settings\jamie.bounds\Local Settings\Temporary Internet Files\Content.IE5\NCVNVRQB\MM90028361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3528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cede / 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810000" cy="4144963"/>
          </a:xfrm>
        </p:spPr>
        <p:txBody>
          <a:bodyPr/>
          <a:lstStyle/>
          <a:p>
            <a:r>
              <a:rPr lang="en-US" dirty="0" smtClean="0"/>
              <a:t>To give up</a:t>
            </a:r>
            <a:endParaRPr lang="en-US" dirty="0"/>
          </a:p>
        </p:txBody>
      </p:sp>
      <p:pic>
        <p:nvPicPr>
          <p:cNvPr id="4100" name="Picture 4" descr="C:\Documents and Settings\jamie.bounds\Local Settings\Temporary Internet Files\Content.IE5\W28TUGUO\MC9000561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371600"/>
            <a:ext cx="1848002" cy="1845259"/>
          </a:xfrm>
          <a:prstGeom prst="rect">
            <a:avLst/>
          </a:prstGeom>
          <a:noFill/>
        </p:spPr>
      </p:pic>
      <p:pic>
        <p:nvPicPr>
          <p:cNvPr id="4102" name="Picture 6" descr="C:\Documents and Settings\jamie.bounds\Local Settings\Temporary Internet Files\Content.IE5\W28TUGUO\MC9001507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29000"/>
            <a:ext cx="3271159" cy="3192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commerce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interdependence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Dependence between two or more people or groups</a:t>
            </a:r>
          </a:p>
          <a:p>
            <a:r>
              <a:rPr lang="en-US" dirty="0" smtClean="0"/>
              <a:t>Agriculture depend on factories for manufacturing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annexation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to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129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Industrialization Vocabulary</vt:lpstr>
      <vt:lpstr>Vocabulary</vt:lpstr>
      <vt:lpstr>Industrial Revolution </vt:lpstr>
      <vt:lpstr>Capital/Capitalist</vt:lpstr>
      <vt:lpstr>factory system </vt:lpstr>
      <vt:lpstr>to cede / cession</vt:lpstr>
      <vt:lpstr>commerce </vt:lpstr>
      <vt:lpstr>interdependence </vt:lpstr>
      <vt:lpstr>annexation </vt:lpstr>
      <vt:lpstr>interchangeable parts </vt:lpstr>
      <vt:lpstr>innovation </vt:lpstr>
      <vt:lpstr>self-sufficient </vt:lpstr>
      <vt:lpstr>Slide 13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Vocabulary</dc:title>
  <dc:creator>jamie.bounds</dc:creator>
  <cp:lastModifiedBy>jamie.bounds</cp:lastModifiedBy>
  <cp:revision>31</cp:revision>
  <dcterms:created xsi:type="dcterms:W3CDTF">2013-02-11T14:12:59Z</dcterms:created>
  <dcterms:modified xsi:type="dcterms:W3CDTF">2013-02-11T19:53:09Z</dcterms:modified>
</cp:coreProperties>
</file>