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A9FEDB-DEC0-4368-B0F5-6950C0B8F5D0}" type="datetimeFigureOut">
              <a:rPr lang="en-US" smtClean="0"/>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9FEDB-DEC0-4368-B0F5-6950C0B8F5D0}" type="datetimeFigureOut">
              <a:rPr lang="en-US" smtClean="0"/>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9FEDB-DEC0-4368-B0F5-6950C0B8F5D0}" type="datetimeFigureOut">
              <a:rPr lang="en-US" smtClean="0"/>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9FEDB-DEC0-4368-B0F5-6950C0B8F5D0}" type="datetimeFigureOut">
              <a:rPr lang="en-US" smtClean="0"/>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A9FEDB-DEC0-4368-B0F5-6950C0B8F5D0}" type="datetimeFigureOut">
              <a:rPr lang="en-US" smtClean="0"/>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A9FEDB-DEC0-4368-B0F5-6950C0B8F5D0}" type="datetimeFigureOut">
              <a:rPr lang="en-US" smtClean="0"/>
              <a:t>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A9FEDB-DEC0-4368-B0F5-6950C0B8F5D0}" type="datetimeFigureOut">
              <a:rPr lang="en-US" smtClean="0"/>
              <a:t>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A9FEDB-DEC0-4368-B0F5-6950C0B8F5D0}" type="datetimeFigureOut">
              <a:rPr lang="en-US" smtClean="0"/>
              <a:t>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9FEDB-DEC0-4368-B0F5-6950C0B8F5D0}" type="datetimeFigureOut">
              <a:rPr lang="en-US" smtClean="0"/>
              <a:t>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9FEDB-DEC0-4368-B0F5-6950C0B8F5D0}" type="datetimeFigureOut">
              <a:rPr lang="en-US" smtClean="0"/>
              <a:t>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9FEDB-DEC0-4368-B0F5-6950C0B8F5D0}" type="datetimeFigureOut">
              <a:rPr lang="en-US" smtClean="0"/>
              <a:t>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9FEDB-DEC0-4368-B0F5-6950C0B8F5D0}" type="datetimeFigureOut">
              <a:rPr lang="en-US" smtClean="0"/>
              <a:t>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EE5BE-AF8A-42C7-A087-D381CCA07A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2.21.13</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What 3 beliefs was Manifest Destiny based on? </a:t>
            </a:r>
          </a:p>
          <a:p>
            <a:pPr marL="514350" indent="-514350">
              <a:buAutoNum type="arabicPeriod"/>
            </a:pPr>
            <a:r>
              <a:rPr lang="en-US" dirty="0" smtClean="0"/>
              <a:t>Who came up with the name, “Manifest Destiny?”</a:t>
            </a:r>
          </a:p>
          <a:p>
            <a:pPr marL="514350" indent="-514350">
              <a:buAutoNum type="arabicPeriod"/>
            </a:pPr>
            <a:r>
              <a:rPr lang="en-US" dirty="0" smtClean="0"/>
              <a:t>Who was the President at the time America reached the shores of the Pacific Ocean, and accomplished Manifest Destiny?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2.22.13</a:t>
            </a:r>
            <a:endParaRPr lang="en-US" dirty="0"/>
          </a:p>
        </p:txBody>
      </p:sp>
      <p:sp>
        <p:nvSpPr>
          <p:cNvPr id="3" name="Content Placeholder 2"/>
          <p:cNvSpPr>
            <a:spLocks noGrp="1"/>
          </p:cNvSpPr>
          <p:nvPr>
            <p:ph idx="1"/>
          </p:nvPr>
        </p:nvSpPr>
        <p:spPr/>
        <p:txBody>
          <a:bodyPr/>
          <a:lstStyle/>
          <a:p>
            <a:pPr>
              <a:buNone/>
            </a:pPr>
            <a:r>
              <a:rPr lang="en-US" dirty="0" smtClean="0"/>
              <a:t>Video Question</a:t>
            </a:r>
          </a:p>
          <a:p>
            <a:pPr>
              <a:buNone/>
            </a:pPr>
            <a:r>
              <a:rPr lang="en-US" dirty="0" smtClean="0"/>
              <a:t>1. After watching the video, how does “Elbow Room” relate to Manifest Destiny?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Manifest Destiny Brochure</a:t>
            </a:r>
            <a:endParaRPr lang="en-US" dirty="0"/>
          </a:p>
        </p:txBody>
      </p:sp>
      <p:sp>
        <p:nvSpPr>
          <p:cNvPr id="3" name="Subtitle 2"/>
          <p:cNvSpPr>
            <a:spLocks noGrp="1"/>
          </p:cNvSpPr>
          <p:nvPr>
            <p:ph type="subTitle" idx="1"/>
          </p:nvPr>
        </p:nvSpPr>
        <p:spPr/>
        <p:txBody>
          <a:bodyPr/>
          <a:lstStyle/>
          <a:p>
            <a:endParaRPr lang="en-US"/>
          </a:p>
        </p:txBody>
      </p:sp>
      <p:pic>
        <p:nvPicPr>
          <p:cNvPr id="14338" name="Picture 2" descr="http://portisabel-texas.com/blog/wp-content/uploads/2009/12/2009-fishing-brochure-outside.jpg"/>
          <p:cNvPicPr>
            <a:picLocks noChangeAspect="1" noChangeArrowheads="1"/>
          </p:cNvPicPr>
          <p:nvPr/>
        </p:nvPicPr>
        <p:blipFill>
          <a:blip r:embed="rId2" cstate="print"/>
          <a:srcRect/>
          <a:stretch>
            <a:fillRect/>
          </a:stretch>
        </p:blipFill>
        <p:spPr bwMode="auto">
          <a:xfrm rot="20084502">
            <a:off x="522116" y="2464449"/>
            <a:ext cx="4466243" cy="3447941"/>
          </a:xfrm>
          <a:prstGeom prst="rect">
            <a:avLst/>
          </a:prstGeom>
          <a:noFill/>
        </p:spPr>
      </p:pic>
      <p:pic>
        <p:nvPicPr>
          <p:cNvPr id="14340" name="Picture 4" descr="http://img3.etsystatic.com/002/1/6379739/il_fullxfull.398226195_gpo2.jpg"/>
          <p:cNvPicPr>
            <a:picLocks noChangeAspect="1" noChangeArrowheads="1"/>
          </p:cNvPicPr>
          <p:nvPr/>
        </p:nvPicPr>
        <p:blipFill>
          <a:blip r:embed="rId3" cstate="print"/>
          <a:srcRect/>
          <a:stretch>
            <a:fillRect/>
          </a:stretch>
        </p:blipFill>
        <p:spPr bwMode="auto">
          <a:xfrm rot="1559279">
            <a:off x="4205405" y="1832175"/>
            <a:ext cx="4949265" cy="329462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Brochure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Using the Manifest Destiny notes handout, create a brochure that includes information about each new acquisition to America.</a:t>
            </a:r>
          </a:p>
          <a:p>
            <a:r>
              <a:rPr lang="en-US" dirty="0" smtClean="0"/>
              <a:t>Choose 5 of the 7 acquisitions/regions to include on your brochure. </a:t>
            </a:r>
          </a:p>
          <a:p>
            <a:r>
              <a:rPr lang="en-US" dirty="0" smtClean="0"/>
              <a:t>You must include the following: </a:t>
            </a:r>
            <a:r>
              <a:rPr lang="en-US" i="1" dirty="0" smtClean="0">
                <a:solidFill>
                  <a:srgbClr val="FF0000"/>
                </a:solidFill>
              </a:rPr>
              <a:t>who we acquired the land from, geographic features, how did we get it, why did we want it, year it was acquired, states located in the territory today, picture to represent the region.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Fold paper into 3 columns- you will use both sides</a:t>
            </a:r>
            <a:endParaRPr lang="en-US" dirty="0"/>
          </a:p>
        </p:txBody>
      </p:sp>
      <p:sp>
        <p:nvSpPr>
          <p:cNvPr id="5" name="Content Placeholder 2"/>
          <p:cNvSpPr txBox="1">
            <a:spLocks/>
          </p:cNvSpPr>
          <p:nvPr/>
        </p:nvSpPr>
        <p:spPr>
          <a:xfrm>
            <a:off x="381000" y="1600200"/>
            <a:ext cx="2514600" cy="5029200"/>
          </a:xfrm>
          <a:prstGeom prst="rect">
            <a:avLst/>
          </a:prstGeom>
          <a:ln>
            <a:solidFill>
              <a:schemeClr val="tx1"/>
            </a:solidFill>
          </a:ln>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Title Page: Include the following: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-name and class period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-What is Manifest Destiny?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-Pictures and symbols</a:t>
            </a:r>
          </a:p>
        </p:txBody>
      </p:sp>
      <p:sp>
        <p:nvSpPr>
          <p:cNvPr id="10" name="Content Placeholder 2"/>
          <p:cNvSpPr txBox="1">
            <a:spLocks/>
          </p:cNvSpPr>
          <p:nvPr/>
        </p:nvSpPr>
        <p:spPr>
          <a:xfrm>
            <a:off x="3048000" y="1600200"/>
            <a:ext cx="2514600" cy="5029200"/>
          </a:xfrm>
          <a:prstGeom prst="rect">
            <a:avLst/>
          </a:prstGeom>
          <a:ln>
            <a:solidFill>
              <a:schemeClr val="tx1"/>
            </a:solidFill>
          </a:ln>
        </p:spPr>
        <p:txBody>
          <a:bodyPr vert="horz" lIns="91440" tIns="45720" rIns="91440" bIns="45720" rtlCol="0">
            <a:normAutofit fontScale="70000" lnSpcReduction="20000"/>
          </a:bodyPr>
          <a:lstStyle/>
          <a:p>
            <a:pPr marL="342900" indent="-342900">
              <a:spcBef>
                <a:spcPct val="20000"/>
              </a:spcBef>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Acquisition #1 </a:t>
            </a:r>
          </a:p>
          <a:p>
            <a:pPr marL="342900" indent="-342900">
              <a:spcBef>
                <a:spcPct val="20000"/>
              </a:spcBef>
            </a:pPr>
            <a:r>
              <a:rPr lang="en-US" sz="2800" b="1" dirty="0" smtClean="0">
                <a:solidFill>
                  <a:srgbClr val="CC0000"/>
                </a:solidFill>
              </a:rPr>
              <a:t>A title of your region</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2800" dirty="0" smtClean="0"/>
          </a:p>
          <a:p>
            <a:pPr>
              <a:lnSpc>
                <a:spcPct val="80000"/>
              </a:lnSpc>
              <a:buFontTx/>
              <a:buChar char="•"/>
            </a:pPr>
            <a:r>
              <a:rPr lang="en-US" sz="2800" b="1" dirty="0" smtClean="0">
                <a:solidFill>
                  <a:srgbClr val="CC0000"/>
                </a:solidFill>
              </a:rPr>
              <a:t>Who</a:t>
            </a:r>
            <a:r>
              <a:rPr lang="en-US" sz="2800" dirty="0" smtClean="0">
                <a:solidFill>
                  <a:srgbClr val="CC0000"/>
                </a:solidFill>
              </a:rPr>
              <a:t> we got it from</a:t>
            </a:r>
          </a:p>
          <a:p>
            <a:pPr>
              <a:lnSpc>
                <a:spcPct val="80000"/>
              </a:lnSpc>
            </a:pPr>
            <a:r>
              <a:rPr lang="en-US" sz="2800" dirty="0" smtClean="0">
                <a:solidFill>
                  <a:srgbClr val="CC0000"/>
                </a:solidFill>
              </a:rPr>
              <a:t> </a:t>
            </a:r>
          </a:p>
          <a:p>
            <a:pPr>
              <a:lnSpc>
                <a:spcPct val="80000"/>
              </a:lnSpc>
              <a:buFontTx/>
              <a:buChar char="•"/>
            </a:pPr>
            <a:r>
              <a:rPr lang="en-US" sz="2800" dirty="0" smtClean="0">
                <a:solidFill>
                  <a:srgbClr val="CC0000"/>
                </a:solidFill>
              </a:rPr>
              <a:t>Geographic features</a:t>
            </a:r>
            <a:endParaRPr lang="en-US" sz="2800" dirty="0" smtClean="0">
              <a:solidFill>
                <a:srgbClr val="CC0000"/>
              </a:solidFill>
            </a:endParaRP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2800" dirty="0" smtClean="0"/>
          </a:p>
        </p:txBody>
      </p:sp>
      <p:sp>
        <p:nvSpPr>
          <p:cNvPr id="11" name="Content Placeholder 2"/>
          <p:cNvSpPr txBox="1">
            <a:spLocks/>
          </p:cNvSpPr>
          <p:nvPr/>
        </p:nvSpPr>
        <p:spPr>
          <a:xfrm>
            <a:off x="5715000" y="1600200"/>
            <a:ext cx="2514600" cy="5029200"/>
          </a:xfrm>
          <a:prstGeom prst="rect">
            <a:avLst/>
          </a:prstGeom>
          <a:ln>
            <a:solidFill>
              <a:schemeClr val="tx1"/>
            </a:solidFill>
          </a:ln>
        </p:spPr>
        <p:txBody>
          <a:bodyPr vert="horz" lIns="91440" tIns="45720" rIns="91440" bIns="45720" rtlCol="0">
            <a:normAutofit fontScale="62500" lnSpcReduction="20000"/>
          </a:bodyPr>
          <a:lstStyle/>
          <a:p>
            <a:pPr marL="342900" indent="-342900">
              <a:spcBef>
                <a:spcPct val="20000"/>
              </a:spcBef>
            </a:pPr>
            <a:r>
              <a:rPr lang="en-US" sz="2800" dirty="0"/>
              <a:t>Acquisition </a:t>
            </a:r>
            <a:r>
              <a:rPr lang="en-US" sz="2800" dirty="0" smtClean="0"/>
              <a:t>#</a:t>
            </a:r>
            <a:r>
              <a:rPr lang="en-US" sz="2800" dirty="0"/>
              <a:t>2</a:t>
            </a:r>
          </a:p>
          <a:p>
            <a:pPr marL="342900" indent="-342900">
              <a:spcBef>
                <a:spcPct val="20000"/>
              </a:spcBef>
            </a:pPr>
            <a:r>
              <a:rPr lang="en-US" sz="2800" b="1" dirty="0" smtClean="0">
                <a:solidFill>
                  <a:srgbClr val="CC0000"/>
                </a:solidFill>
              </a:rPr>
              <a:t>A title of your region</a:t>
            </a:r>
          </a:p>
          <a:p>
            <a:pPr marL="342900" lvl="0" indent="-342900">
              <a:spcBef>
                <a:spcPct val="20000"/>
              </a:spcBef>
              <a:defRPr/>
            </a:pPr>
            <a:endParaRPr lang="en-US" sz="2800" dirty="0"/>
          </a:p>
          <a:p>
            <a:pPr>
              <a:lnSpc>
                <a:spcPct val="80000"/>
              </a:lnSpc>
              <a:buFontTx/>
              <a:buChar char="•"/>
            </a:pPr>
            <a:r>
              <a:rPr lang="en-US" sz="2800" b="1" dirty="0" smtClean="0">
                <a:solidFill>
                  <a:srgbClr val="CC0000"/>
                </a:solidFill>
              </a:rPr>
              <a:t>Who</a:t>
            </a:r>
            <a:r>
              <a:rPr lang="en-US" sz="2800" dirty="0" smtClean="0">
                <a:solidFill>
                  <a:srgbClr val="CC0000"/>
                </a:solidFill>
              </a:rPr>
              <a:t> we got it from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Geographic features</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endParaRPr lang="en-US" sz="2800" b="1" u="sng" dirty="0" smtClean="0">
              <a:solidFill>
                <a:srgbClr val="CC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Fold paper into 3 columns- you will use both sides- total of 6</a:t>
            </a:r>
            <a:endParaRPr lang="en-US" dirty="0"/>
          </a:p>
        </p:txBody>
      </p:sp>
      <p:sp>
        <p:nvSpPr>
          <p:cNvPr id="10" name="Content Placeholder 2"/>
          <p:cNvSpPr txBox="1">
            <a:spLocks/>
          </p:cNvSpPr>
          <p:nvPr/>
        </p:nvSpPr>
        <p:spPr>
          <a:xfrm>
            <a:off x="2971800" y="1524000"/>
            <a:ext cx="2514600" cy="5029200"/>
          </a:xfrm>
          <a:prstGeom prst="rect">
            <a:avLst/>
          </a:prstGeom>
          <a:ln>
            <a:solidFill>
              <a:schemeClr val="tx1"/>
            </a:solidFill>
          </a:ln>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Acquisition #4</a:t>
            </a:r>
          </a:p>
          <a:p>
            <a:pPr marL="342900" indent="-342900">
              <a:spcBef>
                <a:spcPct val="20000"/>
              </a:spcBef>
            </a:pPr>
            <a:r>
              <a:rPr lang="en-US" sz="2800" b="1" dirty="0" smtClean="0">
                <a:solidFill>
                  <a:srgbClr val="CC0000"/>
                </a:solidFill>
              </a:rPr>
              <a:t>A title of your region</a:t>
            </a:r>
          </a:p>
          <a:p>
            <a:pPr marL="342900" lvl="0" indent="-342900">
              <a:spcBef>
                <a:spcPct val="20000"/>
              </a:spcBef>
              <a:defRPr/>
            </a:pPr>
            <a:endParaRPr lang="en-US" sz="2800" dirty="0"/>
          </a:p>
          <a:p>
            <a:pPr>
              <a:lnSpc>
                <a:spcPct val="80000"/>
              </a:lnSpc>
              <a:buFontTx/>
              <a:buChar char="•"/>
            </a:pPr>
            <a:r>
              <a:rPr lang="en-US" sz="2800" b="1" dirty="0" smtClean="0">
                <a:solidFill>
                  <a:srgbClr val="CC0000"/>
                </a:solidFill>
              </a:rPr>
              <a:t>Who</a:t>
            </a:r>
            <a:r>
              <a:rPr lang="en-US" sz="2800" dirty="0" smtClean="0">
                <a:solidFill>
                  <a:srgbClr val="CC0000"/>
                </a:solidFill>
              </a:rPr>
              <a:t> we got it from </a:t>
            </a:r>
          </a:p>
          <a:p>
            <a:pPr>
              <a:lnSpc>
                <a:spcPct val="80000"/>
              </a:lnSpc>
              <a:buFontTx/>
              <a:buChar char="•"/>
            </a:pPr>
            <a:r>
              <a:rPr lang="en-US" sz="2800" dirty="0" smtClean="0">
                <a:solidFill>
                  <a:srgbClr val="CC0000"/>
                </a:solidFill>
              </a:rPr>
              <a:t>Geographic features</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endParaRPr lang="en-US" sz="2800" b="1" u="sng" dirty="0" smtClean="0">
              <a:solidFill>
                <a:srgbClr val="CC0000"/>
              </a:solidFill>
            </a:endParaRPr>
          </a:p>
        </p:txBody>
      </p:sp>
      <p:sp>
        <p:nvSpPr>
          <p:cNvPr id="11" name="Content Placeholder 2"/>
          <p:cNvSpPr txBox="1">
            <a:spLocks/>
          </p:cNvSpPr>
          <p:nvPr/>
        </p:nvSpPr>
        <p:spPr>
          <a:xfrm>
            <a:off x="5715000" y="1600200"/>
            <a:ext cx="2514600" cy="5029200"/>
          </a:xfrm>
          <a:prstGeom prst="rect">
            <a:avLst/>
          </a:prstGeom>
          <a:ln>
            <a:solidFill>
              <a:schemeClr val="tx1"/>
            </a:solidFill>
          </a:ln>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Acquisition #5</a:t>
            </a:r>
          </a:p>
          <a:p>
            <a:pPr marL="342900" indent="-342900">
              <a:spcBef>
                <a:spcPct val="20000"/>
              </a:spcBef>
            </a:pPr>
            <a:r>
              <a:rPr lang="en-US" sz="2800" b="1" dirty="0" smtClean="0">
                <a:solidFill>
                  <a:srgbClr val="CC0000"/>
                </a:solidFill>
              </a:rPr>
              <a:t>A title of your region</a:t>
            </a:r>
          </a:p>
          <a:p>
            <a:pPr marL="342900" lvl="0" indent="-342900">
              <a:spcBef>
                <a:spcPct val="20000"/>
              </a:spcBef>
              <a:defRPr/>
            </a:pPr>
            <a:endParaRPr lang="en-US" sz="2800" dirty="0"/>
          </a:p>
          <a:p>
            <a:pPr>
              <a:lnSpc>
                <a:spcPct val="80000"/>
              </a:lnSpc>
              <a:buFontTx/>
              <a:buChar char="•"/>
            </a:pPr>
            <a:r>
              <a:rPr lang="en-US" sz="2800" b="1" dirty="0" smtClean="0">
                <a:solidFill>
                  <a:srgbClr val="CC0000"/>
                </a:solidFill>
              </a:rPr>
              <a:t>Who</a:t>
            </a:r>
            <a:r>
              <a:rPr lang="en-US" sz="2800" dirty="0" smtClean="0">
                <a:solidFill>
                  <a:srgbClr val="CC0000"/>
                </a:solidFill>
              </a:rPr>
              <a:t> we got it from </a:t>
            </a:r>
          </a:p>
          <a:p>
            <a:pPr>
              <a:lnSpc>
                <a:spcPct val="80000"/>
              </a:lnSpc>
              <a:buFontTx/>
              <a:buChar char="•"/>
            </a:pPr>
            <a:r>
              <a:rPr lang="en-US" sz="2800" dirty="0" smtClean="0">
                <a:solidFill>
                  <a:srgbClr val="CC0000"/>
                </a:solidFill>
              </a:rPr>
              <a:t>Geographic features</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endParaRPr lang="en-US" sz="2800" b="1" u="sng" dirty="0" smtClean="0">
              <a:solidFill>
                <a:srgbClr val="CC0000"/>
              </a:solidFill>
            </a:endParaRPr>
          </a:p>
        </p:txBody>
      </p:sp>
      <p:sp>
        <p:nvSpPr>
          <p:cNvPr id="6" name="Content Placeholder 2"/>
          <p:cNvSpPr txBox="1">
            <a:spLocks/>
          </p:cNvSpPr>
          <p:nvPr/>
        </p:nvSpPr>
        <p:spPr>
          <a:xfrm>
            <a:off x="228600" y="1524000"/>
            <a:ext cx="2514600" cy="5029200"/>
          </a:xfrm>
          <a:prstGeom prst="rect">
            <a:avLst/>
          </a:prstGeom>
          <a:ln>
            <a:solidFill>
              <a:schemeClr val="tx1"/>
            </a:solidFill>
          </a:ln>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Acquisition #3</a:t>
            </a:r>
          </a:p>
          <a:p>
            <a:pPr marL="342900" indent="-342900">
              <a:spcBef>
                <a:spcPct val="20000"/>
              </a:spcBef>
            </a:pPr>
            <a:r>
              <a:rPr lang="en-US" sz="2800" b="1" dirty="0" smtClean="0">
                <a:solidFill>
                  <a:srgbClr val="CC0000"/>
                </a:solidFill>
              </a:rPr>
              <a:t>A title of your region</a:t>
            </a:r>
          </a:p>
          <a:p>
            <a:pPr marL="342900" lvl="0" indent="-342900">
              <a:spcBef>
                <a:spcPct val="20000"/>
              </a:spcBef>
              <a:defRPr/>
            </a:pPr>
            <a:endParaRPr lang="en-US" sz="2800" dirty="0"/>
          </a:p>
          <a:p>
            <a:pPr>
              <a:lnSpc>
                <a:spcPct val="80000"/>
              </a:lnSpc>
              <a:buFontTx/>
              <a:buChar char="•"/>
            </a:pPr>
            <a:r>
              <a:rPr lang="en-US" sz="2800" b="1" dirty="0" smtClean="0">
                <a:solidFill>
                  <a:srgbClr val="CC0000"/>
                </a:solidFill>
              </a:rPr>
              <a:t>Who</a:t>
            </a:r>
            <a:r>
              <a:rPr lang="en-US" sz="2800" dirty="0" smtClean="0">
                <a:solidFill>
                  <a:srgbClr val="CC0000"/>
                </a:solidFill>
              </a:rPr>
              <a:t> we got it from </a:t>
            </a:r>
          </a:p>
          <a:p>
            <a:pPr>
              <a:lnSpc>
                <a:spcPct val="80000"/>
              </a:lnSpc>
              <a:buFontTx/>
              <a:buChar char="•"/>
            </a:pPr>
            <a:r>
              <a:rPr lang="en-US" sz="2800" dirty="0" smtClean="0">
                <a:solidFill>
                  <a:srgbClr val="CC0000"/>
                </a:solidFill>
              </a:rPr>
              <a:t>Geographic features</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endParaRPr lang="en-US" sz="2800" b="1" u="sng" dirty="0" smtClean="0">
              <a:solidFill>
                <a:srgbClr val="CC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4520</TotalTime>
  <Words>473</Words>
  <Application>Microsoft Office PowerPoint</Application>
  <PresentationFormat>On-screen Show (4:3)</PresentationFormat>
  <Paragraphs>108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2.21.13</vt:lpstr>
      <vt:lpstr>2.22.13</vt:lpstr>
      <vt:lpstr>Manifest Destiny Brochure</vt:lpstr>
      <vt:lpstr>Brochure</vt:lpstr>
      <vt:lpstr>Fold paper into 3 columns- you will use both sides</vt:lpstr>
      <vt:lpstr>Fold paper into 3 columns- you will use both sides- total of 6</vt:lpstr>
    </vt:vector>
  </TitlesOfParts>
  <Company>FortBend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 Destiny Brochure</dc:title>
  <dc:creator>jamie.bounds</dc:creator>
  <cp:lastModifiedBy>jamie.bounds</cp:lastModifiedBy>
  <cp:revision>37</cp:revision>
  <dcterms:created xsi:type="dcterms:W3CDTF">2013-02-19T15:07:17Z</dcterms:created>
  <dcterms:modified xsi:type="dcterms:W3CDTF">2013-02-22T18:27:19Z</dcterms:modified>
</cp:coreProperties>
</file>