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DC37-4344-4CB1-B458-D389EA739D79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8F1A-4EF9-4BF1-BA99-C4F0079AC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DC37-4344-4CB1-B458-D389EA739D79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8F1A-4EF9-4BF1-BA99-C4F0079AC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DC37-4344-4CB1-B458-D389EA739D79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8F1A-4EF9-4BF1-BA99-C4F0079AC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DC37-4344-4CB1-B458-D389EA739D79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8F1A-4EF9-4BF1-BA99-C4F0079AC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DC37-4344-4CB1-B458-D389EA739D79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8F1A-4EF9-4BF1-BA99-C4F0079AC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DC37-4344-4CB1-B458-D389EA739D79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8F1A-4EF9-4BF1-BA99-C4F0079AC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DC37-4344-4CB1-B458-D389EA739D79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8F1A-4EF9-4BF1-BA99-C4F0079AC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DC37-4344-4CB1-B458-D389EA739D79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8F1A-4EF9-4BF1-BA99-C4F0079AC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DC37-4344-4CB1-B458-D389EA739D79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8F1A-4EF9-4BF1-BA99-C4F0079AC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DC37-4344-4CB1-B458-D389EA739D79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8F1A-4EF9-4BF1-BA99-C4F0079AC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DC37-4344-4CB1-B458-D389EA739D79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8F1A-4EF9-4BF1-BA99-C4F0079AC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ADC37-4344-4CB1-B458-D389EA739D79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18F1A-4EF9-4BF1-BA99-C4F0079AC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www.users.uswest.net/%7Ewillmurray/Hamilton/Brewster/Mayflower%20Ship.gif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61925" y="457200"/>
            <a:ext cx="8982075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" y="304800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1. Reasons for coming: 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91000" y="1295400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3. Government: 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3810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2.  Who:</a:t>
            </a:r>
          </a:p>
          <a:p>
            <a:endParaRPr lang="en-US" sz="1200" b="1" dirty="0" smtClean="0"/>
          </a:p>
          <a:p>
            <a:r>
              <a:rPr lang="en-US" sz="1200" b="1" dirty="0" smtClean="0"/>
              <a:t>     Where: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819400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4. Significant People: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7600" y="3124200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5. Hardships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00800" y="3200400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6. Supplies</a:t>
            </a:r>
            <a:endParaRPr lang="en-US" sz="1400" b="1" dirty="0"/>
          </a:p>
        </p:txBody>
      </p:sp>
      <p:sp>
        <p:nvSpPr>
          <p:cNvPr id="12" name="Rectangle 11"/>
          <p:cNvSpPr/>
          <p:nvPr/>
        </p:nvSpPr>
        <p:spPr>
          <a:xfrm>
            <a:off x="609600" y="2819400"/>
            <a:ext cx="21336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57600" y="3048000"/>
            <a:ext cx="2133600" cy="2514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477000" y="3200400"/>
            <a:ext cx="24384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191000" y="1295400"/>
            <a:ext cx="21336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0" y="5867400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Social: 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6488668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Political: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743200" y="5867400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Economic: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2743200" y="6488668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Geography: 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4000" y="6172200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Morale:</a:t>
            </a:r>
            <a:endParaRPr lang="en-US" sz="1400" dirty="0"/>
          </a:p>
        </p:txBody>
      </p:sp>
      <p:sp>
        <p:nvSpPr>
          <p:cNvPr id="23" name="Cloud 22"/>
          <p:cNvSpPr/>
          <p:nvPr/>
        </p:nvSpPr>
        <p:spPr>
          <a:xfrm>
            <a:off x="152400" y="0"/>
            <a:ext cx="2971800" cy="14478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loud 23"/>
          <p:cNvSpPr/>
          <p:nvPr/>
        </p:nvSpPr>
        <p:spPr>
          <a:xfrm>
            <a:off x="6172200" y="0"/>
            <a:ext cx="2971800" cy="16764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276600" y="0"/>
            <a:ext cx="27432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Mayflower</a:t>
            </a:r>
          </a:p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1620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5638800"/>
            <a:ext cx="388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Using these notes, indicate the 5 themes of History: </a:t>
            </a:r>
            <a:endParaRPr lang="en-US" sz="1200" dirty="0"/>
          </a:p>
        </p:txBody>
      </p:sp>
      <p:sp>
        <p:nvSpPr>
          <p:cNvPr id="28" name="Rectangle 27"/>
          <p:cNvSpPr/>
          <p:nvPr/>
        </p:nvSpPr>
        <p:spPr>
          <a:xfrm>
            <a:off x="0" y="5638800"/>
            <a:ext cx="34290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www.users.uswest.net/%7Ewillmurray/Hamilton/Brewster/Mayflower%20Ship.gif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61925" y="457200"/>
            <a:ext cx="8982075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" y="304800"/>
            <a:ext cx="281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b="1" dirty="0" smtClean="0"/>
              <a:t>Reasons for coming:  </a:t>
            </a:r>
          </a:p>
          <a:p>
            <a:pPr marL="228600" indent="-228600"/>
            <a:r>
              <a:rPr lang="en-US" sz="1200" b="1" u="sng" dirty="0" smtClean="0"/>
              <a:t>Religious Freedom</a:t>
            </a:r>
          </a:p>
          <a:p>
            <a:pPr marL="228600" indent="-228600"/>
            <a:r>
              <a:rPr lang="en-US" sz="1200" b="1" dirty="0" smtClean="0"/>
              <a:t>   -if not in Church of England, burned at stake. </a:t>
            </a:r>
          </a:p>
          <a:p>
            <a:pPr marL="228600" indent="-228600"/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91000" y="1295400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3. Government:</a:t>
            </a:r>
          </a:p>
          <a:p>
            <a:r>
              <a:rPr lang="en-US" sz="1400" b="1" u="sng" dirty="0" smtClean="0"/>
              <a:t>Representative Government</a:t>
            </a:r>
          </a:p>
          <a:p>
            <a:r>
              <a:rPr lang="en-US" sz="1400" b="1" u="sng" dirty="0" smtClean="0"/>
              <a:t>Mayflower Compact</a:t>
            </a:r>
            <a:r>
              <a:rPr lang="en-US" sz="1400" b="1" dirty="0" smtClean="0"/>
              <a:t> 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381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2.  Who:  </a:t>
            </a:r>
            <a:r>
              <a:rPr lang="en-US" sz="1200" b="1" u="sng" dirty="0" smtClean="0"/>
              <a:t>Pilgrims/Separatists/Puritans</a:t>
            </a:r>
          </a:p>
          <a:p>
            <a:endParaRPr lang="en-US" sz="1200" b="1" dirty="0" smtClean="0"/>
          </a:p>
          <a:p>
            <a:r>
              <a:rPr lang="en-US" sz="1200" b="1" dirty="0" smtClean="0"/>
              <a:t>     Where: </a:t>
            </a:r>
            <a:r>
              <a:rPr lang="en-US" sz="1200" b="1" u="sng" dirty="0" smtClean="0"/>
              <a:t>New England Colony: Plymouth, Massachusetts</a:t>
            </a:r>
            <a:endParaRPr lang="en-US" sz="12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819400"/>
            <a:ext cx="2362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4. Significant People: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/>
              <a:t> William Bradford (leader)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/>
              <a:t>Squanto</a:t>
            </a:r>
            <a:r>
              <a:rPr lang="en-US" sz="1400" b="1" i="1" dirty="0" smtClean="0"/>
              <a:t> (Native American </a:t>
            </a:r>
          </a:p>
          <a:p>
            <a:r>
              <a:rPr lang="en-US" sz="1400" b="1" i="1" dirty="0" smtClean="0"/>
              <a:t>who helped plant, farm, </a:t>
            </a:r>
          </a:p>
          <a:p>
            <a:r>
              <a:rPr lang="en-US" sz="1400" b="1" i="1" dirty="0" smtClean="0"/>
              <a:t>and hunt)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57600" y="3124200"/>
            <a:ext cx="2362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5. Hardships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/>
              <a:t>Voyage 66 days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/>
              <a:t>Crowded conditions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/>
              <a:t>Disease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/>
              <a:t>Sea sickness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/>
              <a:t>storms</a:t>
            </a:r>
          </a:p>
          <a:p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00800" y="3200400"/>
            <a:ext cx="2362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6. Supplies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/>
              <a:t>Water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/>
              <a:t>Food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/>
              <a:t>Seeds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/>
              <a:t>Tools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/>
              <a:t>Medicine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/>
              <a:t>Bible</a:t>
            </a:r>
            <a:endParaRPr lang="en-US" sz="1400" b="1" dirty="0"/>
          </a:p>
        </p:txBody>
      </p:sp>
      <p:sp>
        <p:nvSpPr>
          <p:cNvPr id="12" name="Rectangle 11"/>
          <p:cNvSpPr/>
          <p:nvPr/>
        </p:nvSpPr>
        <p:spPr>
          <a:xfrm>
            <a:off x="609600" y="2819400"/>
            <a:ext cx="21336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57600" y="3048000"/>
            <a:ext cx="21336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477000" y="3200400"/>
            <a:ext cx="24384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191000" y="1295400"/>
            <a:ext cx="21336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0" y="5867400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Social: 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6488668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Political: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743200" y="5867400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Economic: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2743200" y="6488668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Geography: 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4000" y="6172200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Morale:</a:t>
            </a:r>
            <a:endParaRPr lang="en-US" sz="1400" dirty="0"/>
          </a:p>
        </p:txBody>
      </p:sp>
      <p:sp>
        <p:nvSpPr>
          <p:cNvPr id="23" name="Cloud 22"/>
          <p:cNvSpPr/>
          <p:nvPr/>
        </p:nvSpPr>
        <p:spPr>
          <a:xfrm>
            <a:off x="152400" y="0"/>
            <a:ext cx="2971800" cy="14478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loud 23"/>
          <p:cNvSpPr/>
          <p:nvPr/>
        </p:nvSpPr>
        <p:spPr>
          <a:xfrm>
            <a:off x="6172200" y="0"/>
            <a:ext cx="2971800" cy="16764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276600" y="0"/>
            <a:ext cx="27432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Mayflower</a:t>
            </a:r>
          </a:p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1620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5638800"/>
            <a:ext cx="388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Using these notes, indicate the 5 themes of History: </a:t>
            </a:r>
            <a:endParaRPr lang="en-US" sz="1200" dirty="0"/>
          </a:p>
        </p:txBody>
      </p:sp>
      <p:sp>
        <p:nvSpPr>
          <p:cNvPr id="28" name="Rectangle 27"/>
          <p:cNvSpPr/>
          <p:nvPr/>
        </p:nvSpPr>
        <p:spPr>
          <a:xfrm>
            <a:off x="0" y="5638800"/>
            <a:ext cx="34290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inkTgt spid="_x0000_s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 descr="http://1.bp.blogspot.com/-_050_gUCbvI/TWQyiC1f5BI/AAAAAAAAFUc/hGpM2rpKpsc/s1600/mayflowercompa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348509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162</Words>
  <Application>Microsoft Office PowerPoint</Application>
  <PresentationFormat>On-screen Show (4:3)</PresentationFormat>
  <Paragraphs>52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</dc:creator>
  <cp:lastModifiedBy>jamie.bounds</cp:lastModifiedBy>
  <cp:revision>28</cp:revision>
  <dcterms:created xsi:type="dcterms:W3CDTF">2012-09-10T02:32:42Z</dcterms:created>
  <dcterms:modified xsi:type="dcterms:W3CDTF">2012-09-11T12:39:47Z</dcterms:modified>
</cp:coreProperties>
</file>