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B4F8-7591-44CD-9800-315202E8E2D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043F-C1F3-493B-8CE6-49E561D5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B4F8-7591-44CD-9800-315202E8E2D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043F-C1F3-493B-8CE6-49E561D5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B4F8-7591-44CD-9800-315202E8E2D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043F-C1F3-493B-8CE6-49E561D5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B4F8-7591-44CD-9800-315202E8E2D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043F-C1F3-493B-8CE6-49E561D5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B4F8-7591-44CD-9800-315202E8E2D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043F-C1F3-493B-8CE6-49E561D5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B4F8-7591-44CD-9800-315202E8E2D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043F-C1F3-493B-8CE6-49E561D5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B4F8-7591-44CD-9800-315202E8E2D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043F-C1F3-493B-8CE6-49E561D5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B4F8-7591-44CD-9800-315202E8E2D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043F-C1F3-493B-8CE6-49E561D5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B4F8-7591-44CD-9800-315202E8E2D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043F-C1F3-493B-8CE6-49E561D5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B4F8-7591-44CD-9800-315202E8E2D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043F-C1F3-493B-8CE6-49E561D5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B4F8-7591-44CD-9800-315202E8E2D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043F-C1F3-493B-8CE6-49E561D5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9B4F8-7591-44CD-9800-315202E8E2D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4043F-C1F3-493B-8CE6-49E561D5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yosemite-national-park-yosemite-fa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3400" y="3886200"/>
            <a:ext cx="2260600" cy="169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828800"/>
            <a:ext cx="37338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Black" pitchFamily="34" charset="0"/>
              </a:rPr>
              <a:t>National Parks Project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4" name="Picture 3" descr="ranger_m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889750" y="1593850"/>
            <a:ext cx="2705100" cy="1803400"/>
          </a:xfrm>
          <a:prstGeom prst="rect">
            <a:avLst/>
          </a:prstGeom>
        </p:spPr>
      </p:pic>
      <p:pic>
        <p:nvPicPr>
          <p:cNvPr id="5" name="Picture 4" descr="bea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  <p:pic>
        <p:nvPicPr>
          <p:cNvPr id="6" name="Picture 5" descr="dc0c1269-2882-4b6c-952e-773daa30f5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0"/>
            <a:ext cx="2241176" cy="1752600"/>
          </a:xfrm>
          <a:prstGeom prst="rect">
            <a:avLst/>
          </a:prstGeom>
        </p:spPr>
      </p:pic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0"/>
            <a:ext cx="2667000" cy="1778000"/>
          </a:xfrm>
          <a:prstGeom prst="rect">
            <a:avLst/>
          </a:prstGeom>
        </p:spPr>
      </p:pic>
      <p:pic>
        <p:nvPicPr>
          <p:cNvPr id="8" name="Picture 7" descr="Denali-National-Park-Stoney-Dom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752600"/>
            <a:ext cx="2527235" cy="1676399"/>
          </a:xfrm>
          <a:prstGeom prst="rect">
            <a:avLst/>
          </a:prstGeom>
        </p:spPr>
      </p:pic>
      <p:pic>
        <p:nvPicPr>
          <p:cNvPr id="9" name="Picture 8" descr="greategre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429000"/>
            <a:ext cx="2514600" cy="1676400"/>
          </a:xfrm>
          <a:prstGeom prst="rect">
            <a:avLst/>
          </a:prstGeom>
        </p:spPr>
      </p:pic>
      <p:pic>
        <p:nvPicPr>
          <p:cNvPr id="10" name="Picture 9" descr="220px-Mountain_Goat_USFW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56347" y="0"/>
            <a:ext cx="1687653" cy="1143000"/>
          </a:xfrm>
          <a:prstGeom prst="rect">
            <a:avLst/>
          </a:prstGeom>
        </p:spPr>
      </p:pic>
      <p:pic>
        <p:nvPicPr>
          <p:cNvPr id="11" name="Picture 10" descr="2006062715244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953000"/>
            <a:ext cx="2514600" cy="1905000"/>
          </a:xfrm>
          <a:prstGeom prst="rect">
            <a:avLst/>
          </a:prstGeom>
        </p:spPr>
      </p:pic>
      <p:pic>
        <p:nvPicPr>
          <p:cNvPr id="12" name="Picture 11" descr="Hawaii-Volcanoes-National-Par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14600" y="3429000"/>
            <a:ext cx="2438400" cy="1524000"/>
          </a:xfrm>
          <a:prstGeom prst="rect">
            <a:avLst/>
          </a:prstGeom>
        </p:spPr>
      </p:pic>
      <p:pic>
        <p:nvPicPr>
          <p:cNvPr id="13" name="Picture 12" descr="232323232-fp4343;-nu=3237-4---;;2-WSNRCG=338299;64-326nu0mrj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00900" y="5562600"/>
            <a:ext cx="1943100" cy="1295400"/>
          </a:xfrm>
          <a:prstGeom prst="rect">
            <a:avLst/>
          </a:prstGeom>
        </p:spPr>
      </p:pic>
      <p:pic>
        <p:nvPicPr>
          <p:cNvPr id="14" name="Picture 13" descr="olympic_national_park_wildlife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0" y="4881563"/>
            <a:ext cx="1852711" cy="1976437"/>
          </a:xfrm>
          <a:prstGeom prst="rect">
            <a:avLst/>
          </a:prstGeom>
        </p:spPr>
      </p:pic>
      <p:pic>
        <p:nvPicPr>
          <p:cNvPr id="15" name="Picture 14" descr="PETRIFIED FOREST NATIONAL PARK 0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14600" y="4932426"/>
            <a:ext cx="2895600" cy="1925574"/>
          </a:xfrm>
          <a:prstGeom prst="rect">
            <a:avLst/>
          </a:prstGeom>
        </p:spPr>
      </p:pic>
      <p:pic>
        <p:nvPicPr>
          <p:cNvPr id="16" name="Picture 15" descr="1222_02_27---Great-Fountain-Geyser--Yellowstone-National-Park--USA_web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953000" y="3352800"/>
            <a:ext cx="2400300" cy="1600200"/>
          </a:xfrm>
          <a:prstGeom prst="rect">
            <a:avLst/>
          </a:prstGeom>
        </p:spPr>
      </p:pic>
      <p:pic>
        <p:nvPicPr>
          <p:cNvPr id="18" name="Picture 17" descr="National-Parks-Service-Logo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96000" y="1828800"/>
            <a:ext cx="1123950" cy="146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670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Zion/Bryce Canyon-Utah</a:t>
            </a:r>
            <a:endParaRPr lang="en-US" dirty="0"/>
          </a:p>
        </p:txBody>
      </p:sp>
      <p:pic>
        <p:nvPicPr>
          <p:cNvPr id="4" name="Content Placeholder 3" descr="z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32037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unnel_z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8100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xio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0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47244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Carlsbad Caverns- New Mexico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Content Placeholder 3" descr="232323232-fp43346-nu=3237-4---;;2-WSNRCG=3382563267326nu0mr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8100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32323232-fp43448-nu=3237-4---;;2-WSNRCG=338256323;326nu0mr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52400" y="304800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232323232-fp4335;-nu=3237-4---;;2-WSNRCG=338256325;326nu0mrj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1000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5181600" cy="2239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Great Smoky Mountains- North Carolina, Tennessee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Picture 3" descr="20060627152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9441"/>
            <a:ext cx="6157248" cy="410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96096-004-5A7B4A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8448" y="1"/>
            <a:ext cx="3955551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edf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657600"/>
            <a:ext cx="261937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Hawaii Volcanoes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Picture 3" descr="Hawaii-Volcanoes-National-P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95500"/>
            <a:ext cx="76200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ava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28600"/>
            <a:ext cx="4104640" cy="307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32323232-fp4343--nu=3237-4---;;2-WSNRCG=33825;55-;326nu0mr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2590800"/>
            <a:ext cx="2286000" cy="1524000"/>
          </a:xfrm>
          <a:prstGeom prst="rect">
            <a:avLst/>
          </a:prstGeom>
        </p:spPr>
      </p:pic>
      <p:pic>
        <p:nvPicPr>
          <p:cNvPr id="5" name="Picture 4" descr="232323232-fp43365-nu=3237-4---;;2-WSNRCG=33825;3595326nu0mr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0"/>
            <a:ext cx="3886200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Petrified Forest</a:t>
            </a:r>
            <a:r>
              <a:rPr lang="en-US" dirty="0">
                <a:latin typeface="Arial Black" pitchFamily="34" charset="0"/>
              </a:rPr>
              <a:t>-</a:t>
            </a:r>
            <a:r>
              <a:rPr lang="en-US" dirty="0" smtClean="0">
                <a:latin typeface="Arial Black" pitchFamily="34" charset="0"/>
              </a:rPr>
              <a:t> Arizona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Picture 3" descr="PETRIFIED FOREST NATIONAL PARK 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47900"/>
            <a:ext cx="6932481" cy="461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Acadia-Maine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Picture 3" descr="be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14300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cadia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0106" y="304800"/>
            <a:ext cx="2737669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cadia_national_park__maine_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43250"/>
            <a:ext cx="495300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choodic-point-1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419600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Sequoia- California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Picture 3" descr="Jeff_roots_sequ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3556000" cy="2667000"/>
          </a:xfrm>
          <a:prstGeom prst="rect">
            <a:avLst/>
          </a:prstGeom>
        </p:spPr>
      </p:pic>
      <p:pic>
        <p:nvPicPr>
          <p:cNvPr id="5" name="Picture 4" descr="car_sequ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457700"/>
            <a:ext cx="3200400" cy="2400300"/>
          </a:xfrm>
          <a:prstGeom prst="rect">
            <a:avLst/>
          </a:prstGeom>
        </p:spPr>
      </p:pic>
      <p:pic>
        <p:nvPicPr>
          <p:cNvPr id="6" name="Picture 5" descr="sequ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tional-Parks-Service-Logo.pn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2381250" y="576262"/>
            <a:ext cx="4381500" cy="5705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Arial Black" pitchFamily="34" charset="0"/>
              </a:rPr>
              <a:t>What National Park do you want to see?</a:t>
            </a:r>
            <a:endParaRPr lang="en-US" sz="8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Works Progress Administration</a:t>
            </a:r>
            <a:r>
              <a:rPr lang="en-US" dirty="0" smtClean="0"/>
              <a:t> (renamed during 1939 as the </a:t>
            </a:r>
            <a:r>
              <a:rPr lang="en-US" b="1" dirty="0" smtClean="0"/>
              <a:t>Works Project Administration</a:t>
            </a:r>
            <a:r>
              <a:rPr lang="en-US" dirty="0" smtClean="0"/>
              <a:t>; </a:t>
            </a:r>
            <a:r>
              <a:rPr lang="en-US" b="1" dirty="0" smtClean="0"/>
              <a:t>WPA</a:t>
            </a:r>
            <a:r>
              <a:rPr lang="en-US" dirty="0" smtClean="0"/>
              <a:t>) was the largest and most ambitious New Deal agency, employing millions of unskilled workers to carry out public works projects,</a:t>
            </a:r>
            <a:r>
              <a:rPr lang="en-US" baseline="30000" dirty="0"/>
              <a:t> </a:t>
            </a:r>
            <a:r>
              <a:rPr lang="en-US" dirty="0" smtClean="0"/>
              <a:t>including the construction of public buildings and roads, and operated large arts, drama, media, and literacy projects.</a:t>
            </a:r>
          </a:p>
          <a:p>
            <a:r>
              <a:rPr lang="en-US" dirty="0" smtClean="0"/>
              <a:t>It fed children and redistributed food, clothing, and housing. Almost every community in the United States had a park, bridge or school constructed by the agency, which especially benefited rural and Western areas.</a:t>
            </a:r>
            <a:r>
              <a:rPr lang="en-US" baseline="30000" dirty="0"/>
              <a:t> </a:t>
            </a:r>
            <a:endParaRPr lang="en-US" dirty="0" smtClean="0"/>
          </a:p>
          <a:p>
            <a:r>
              <a:rPr lang="en-US" dirty="0" smtClean="0"/>
              <a:t>At its peak in 1938 it provided paid jobs for three million unemployed men (and some women), as well as youth in a separate division, the National Youth Administration. </a:t>
            </a:r>
          </a:p>
          <a:p>
            <a:r>
              <a:rPr lang="en-US" dirty="0" smtClean="0"/>
              <a:t>Headed by Harry Hopkins, the WPA provided jobs and income to the unemployed during the Great Depression in the United States. </a:t>
            </a:r>
          </a:p>
          <a:p>
            <a:r>
              <a:rPr lang="en-US" dirty="0" smtClean="0"/>
              <a:t>Between 1935 and 1943, the WPA provided almost eight million jobs.</a:t>
            </a:r>
            <a:endParaRPr lang="en-US" baseline="30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20791e12bbbf344e62178_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4426324" cy="6019800"/>
          </a:xfrm>
        </p:spPr>
      </p:pic>
      <p:pic>
        <p:nvPicPr>
          <p:cNvPr id="5" name="Picture 4" descr="sequoia_w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91793"/>
            <a:ext cx="4267200" cy="59947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495800" cy="1858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Grand Canyon- Arizona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5" name="Picture 4" descr="232323232-fp43359-nu=3237-4---;;2-WSNRCG=338264-762326nu0mr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38400"/>
            <a:ext cx="66294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32323232-fp4336;-nu=3237-4---;;2-WSNRCG=33826286-6326nu0mr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adiaPosterS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93879" y="304800"/>
            <a:ext cx="4450121" cy="6019800"/>
          </a:xfrm>
        </p:spPr>
      </p:pic>
      <p:pic>
        <p:nvPicPr>
          <p:cNvPr id="5" name="Picture 4" descr="zion-national-park-wpa-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04800"/>
            <a:ext cx="4343400" cy="604601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laci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4269362" cy="6019800"/>
          </a:xfrm>
        </p:spPr>
      </p:pic>
      <p:pic>
        <p:nvPicPr>
          <p:cNvPr id="5" name="Picture 4" descr="picture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533400"/>
            <a:ext cx="4448128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t-Poster-WPA-Grand-Canyon-National-P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304800"/>
            <a:ext cx="4473699" cy="6019800"/>
          </a:xfrm>
        </p:spPr>
      </p:pic>
      <p:pic>
        <p:nvPicPr>
          <p:cNvPr id="5" name="Picture 4" descr="bryce_cany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04800"/>
            <a:ext cx="4267200" cy="60594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19800" cy="15541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Black" pitchFamily="34" charset="0"/>
              </a:rPr>
              <a:t>Yellowstone-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Idaho, Montana and Wyoming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4" name="Picture 3" descr="1222_02_27---Great-Fountain-Geyser--Yellowstone-National-Park--USA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778000"/>
            <a:ext cx="7620000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ison_Yellowstone_National_Park_Wyom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0"/>
            <a:ext cx="2641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ugb31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8625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Olympic- Washington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Picture 3" descr="olympic-national-p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2468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Glacier- Montana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Picture 3" descr="220px-Mountain_Goat_USF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5180" y="3657600"/>
            <a:ext cx="3958820" cy="268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Grinnell_Lake_Glacier_National_Park_Mont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71800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400px-St_Mary_La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4000" y="0"/>
            <a:ext cx="5080000" cy="363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2163762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Denali-Alaska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Picture 3" descr="bear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9000" y="3962400"/>
            <a:ext cx="3175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tmckinley_den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28600"/>
            <a:ext cx="3556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enali-northern-lights_28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44800"/>
            <a:ext cx="5930900" cy="40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219200"/>
            <a:ext cx="2438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Everglades-Florida</a:t>
            </a:r>
            <a:endParaRPr lang="en-US" dirty="0"/>
          </a:p>
        </p:txBody>
      </p:sp>
      <p:pic>
        <p:nvPicPr>
          <p:cNvPr id="4" name="Picture 3" descr="220px-Everglades_National_Park_SPOT_1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00" y="609600"/>
            <a:ext cx="2794000" cy="279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L-poi-flamingo-area-everglades-national-park-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374904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GER2D00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0005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greategr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1000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2011362"/>
          </a:xfrm>
        </p:spPr>
        <p:txBody>
          <a:bodyPr/>
          <a:lstStyle/>
          <a:p>
            <a:r>
              <a:rPr lang="en-US" dirty="0" smtClean="0"/>
              <a:t>Big Bend-Texas</a:t>
            </a:r>
            <a:endParaRPr lang="en-US" dirty="0"/>
          </a:p>
        </p:txBody>
      </p:sp>
      <p:pic>
        <p:nvPicPr>
          <p:cNvPr id="4" name="Picture 3" descr="400px-Big_Bend_National_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2438400"/>
            <a:ext cx="5080000" cy="328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IBE-Sunset_at_the_Window_view_from_Chisos_Mountain_Lodge_photo_by_Robbies_Photo_Art_via_Flick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267200"/>
            <a:ext cx="3432432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c0c1269-2882-4b6c-952e-773daa30f5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295400"/>
            <a:ext cx="3435430" cy="268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Mesa Verde-Colorado</a:t>
            </a:r>
            <a:endParaRPr lang="en-US" dirty="0"/>
          </a:p>
        </p:txBody>
      </p:sp>
      <p:pic>
        <p:nvPicPr>
          <p:cNvPr id="4" name="Picture 3" descr="232323232-fp4343;-nu=3237-4---;;2-WSNRCG=338299;64-326nu0mr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61722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32323232-fp433-;-nu=3237-4---;;2-WSNRCG=33829388-7326nu0mr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334000" y="289560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232323232-fp43432-nu=3237-4---;;2-WSNRCG=33829558-4326nu0mr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3429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217</Words>
  <Application>Microsoft Office PowerPoint</Application>
  <PresentationFormat>On-screen Show (4:3)</PresentationFormat>
  <Paragraphs>23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National Parks Project</vt:lpstr>
      <vt:lpstr>Grand Canyon- Arizona</vt:lpstr>
      <vt:lpstr>Yellowstone-  Idaho, Montana and Wyoming</vt:lpstr>
      <vt:lpstr>Olympic- Washington</vt:lpstr>
      <vt:lpstr>Glacier- Montana</vt:lpstr>
      <vt:lpstr>Denali-Alaska</vt:lpstr>
      <vt:lpstr>Everglades-Florida</vt:lpstr>
      <vt:lpstr>Big Bend-Texas</vt:lpstr>
      <vt:lpstr>Mesa Verde-Colorado</vt:lpstr>
      <vt:lpstr>Zion/Bryce Canyon-Utah</vt:lpstr>
      <vt:lpstr>Carlsbad Caverns- New Mexico</vt:lpstr>
      <vt:lpstr>Great Smoky Mountains- North Carolina, Tennessee</vt:lpstr>
      <vt:lpstr>Hawaii Volcanoes</vt:lpstr>
      <vt:lpstr>Petrified Forest- Arizona</vt:lpstr>
      <vt:lpstr>Acadia-Maine</vt:lpstr>
      <vt:lpstr>Sequoia- California</vt:lpstr>
      <vt:lpstr>What National Park do you want to see?</vt:lpstr>
      <vt:lpstr>WPA Poster</vt:lpstr>
      <vt:lpstr>Slide 19</vt:lpstr>
      <vt:lpstr>Slide 20</vt:lpstr>
      <vt:lpstr>Slide 21</vt:lpstr>
      <vt:lpstr>Slide 22</vt:lpstr>
    </vt:vector>
  </TitlesOfParts>
  <Company>FortBend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Parks Project</dc:title>
  <dc:creator>melissa.cohennickels</dc:creator>
  <cp:lastModifiedBy>jamie.bounds</cp:lastModifiedBy>
  <cp:revision>18</cp:revision>
  <dcterms:created xsi:type="dcterms:W3CDTF">2012-05-02T15:07:33Z</dcterms:created>
  <dcterms:modified xsi:type="dcterms:W3CDTF">2013-04-29T14:00:11Z</dcterms:modified>
</cp:coreProperties>
</file>